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32918400" cy="43891200"/>
  <p:notesSz cx="6858000" cy="9144000"/>
  <p:embeddedFontLst>
    <p:embeddedFont>
      <p:font typeface="Inter" panose="020B0604020202020204" charset="0"/>
      <p:regular r:id="rId4"/>
      <p:bold r:id="rId5"/>
      <p:italic r:id="rId6"/>
      <p:boldItalic r:id="rId7"/>
    </p:embeddedFont>
    <p:embeddedFont>
      <p:font typeface="Inter ExtraBold" panose="020B0604020202020204" charset="0"/>
      <p:bold r:id="rId8"/>
      <p:italic r:id="rId9"/>
      <p:boldItalic r:id="rId1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66"/>
    <a:srgbClr val="D99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9117A8-1E44-40C8-A567-FA7E7E624662}">
  <a:tblStyle styleId="{1B9117A8-1E44-40C8-A567-FA7E7E62466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60"/>
  </p:normalViewPr>
  <p:slideViewPr>
    <p:cSldViewPr snapToGrid="0" showGuides="1">
      <p:cViewPr varScale="1">
        <p:scale>
          <a:sx n="13" d="100"/>
          <a:sy n="13" d="100"/>
        </p:scale>
        <p:origin x="195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3;n">
            <a:extLst>
              <a:ext uri="{FF2B5EF4-FFF2-40B4-BE49-F238E27FC236}">
                <a16:creationId xmlns:a16="http://schemas.microsoft.com/office/drawing/2014/main" id="{146114DE-C5DE-4E95-8B1B-EF5036017E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4339" name="Google Shape;4;n">
            <a:extLst>
              <a:ext uri="{FF2B5EF4-FFF2-40B4-BE49-F238E27FC236}">
                <a16:creationId xmlns:a16="http://schemas.microsoft.com/office/drawing/2014/main" id="{40759473-42CB-4C53-A2F5-DC8319610BF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57;p4:notes">
            <a:extLst>
              <a:ext uri="{FF2B5EF4-FFF2-40B4-BE49-F238E27FC236}">
                <a16:creationId xmlns:a16="http://schemas.microsoft.com/office/drawing/2014/main" id="{167B0971-20DA-435E-8A45-A00381A0A2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Google Shape;158;p4:notes">
            <a:extLst>
              <a:ext uri="{FF2B5EF4-FFF2-40B4-BE49-F238E27FC236}">
                <a16:creationId xmlns:a16="http://schemas.microsoft.com/office/drawing/2014/main" id="{BE732FFB-79FB-44EF-BA18-CEA33AE8767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>
              <a:gd name="T0" fmla="*/ 0 w 120000"/>
              <a:gd name="T1" fmla="*/ 0 h 120000"/>
              <a:gd name="T2" fmla="*/ 1181200853 w 120000"/>
              <a:gd name="T3" fmla="*/ 0 h 120000"/>
              <a:gd name="T4" fmla="*/ 1181200853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</p:spTree>
    <p:extLst>
      <p:ext uri="{BB962C8B-B14F-4D97-AF65-F5344CB8AC3E}">
        <p14:creationId xmlns:p14="http://schemas.microsoft.com/office/powerpoint/2010/main" val="16290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;p7">
            <a:extLst>
              <a:ext uri="{FF2B5EF4-FFF2-40B4-BE49-F238E27FC236}">
                <a16:creationId xmlns:a16="http://schemas.microsoft.com/office/drawing/2014/main" id="{7B94DF22-B4EF-480F-83F8-2268BEAF054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2177-F24C-4E84-ACF3-846E9013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00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Background">
  <p:cSld name="Blank Background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18">
            <a:extLst>
              <a:ext uri="{FF2B5EF4-FFF2-40B4-BE49-F238E27FC236}">
                <a16:creationId xmlns:a16="http://schemas.microsoft.com/office/drawing/2014/main" id="{8179A050-AB25-4DA5-AA4F-7C096E661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Google Shape;142;p18">
            <a:extLst>
              <a:ext uri="{FF2B5EF4-FFF2-40B4-BE49-F238E27FC236}">
                <a16:creationId xmlns:a16="http://schemas.microsoft.com/office/drawing/2014/main" id="{F913C3A0-A36B-4F1F-B518-EC8EE6177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8" name="Google Shape;143;p18">
            <a:extLst>
              <a:ext uri="{FF2B5EF4-FFF2-40B4-BE49-F238E27FC236}">
                <a16:creationId xmlns:a16="http://schemas.microsoft.com/office/drawing/2014/main" id="{7BB7CCD8-A2F4-4771-BBE7-C99F4DCCC0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Google Shape;144;p18" descr="Google Shape;63;p14">
            <a:extLst>
              <a:ext uri="{FF2B5EF4-FFF2-40B4-BE49-F238E27FC236}">
                <a16:creationId xmlns:a16="http://schemas.microsoft.com/office/drawing/2014/main" id="{F9E15BD0-10CC-4468-9437-95999B36D8F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45;p18" descr="Google Shape;59;p14">
            <a:extLst>
              <a:ext uri="{FF2B5EF4-FFF2-40B4-BE49-F238E27FC236}">
                <a16:creationId xmlns:a16="http://schemas.microsoft.com/office/drawing/2014/main" id="{728ECB8F-DFF1-42AC-B728-AF5AFDEC7D2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46;p18" descr="Google Shape;63;p14">
            <a:extLst>
              <a:ext uri="{FF2B5EF4-FFF2-40B4-BE49-F238E27FC236}">
                <a16:creationId xmlns:a16="http://schemas.microsoft.com/office/drawing/2014/main" id="{ACD8BE40-3F12-4330-BF18-D07BDDAA5EA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47;p18" descr="Picture 12">
            <a:extLst>
              <a:ext uri="{FF2B5EF4-FFF2-40B4-BE49-F238E27FC236}">
                <a16:creationId xmlns:a16="http://schemas.microsoft.com/office/drawing/2014/main" id="{B494ACB3-C768-496C-B449-81BBD674092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148;p18" descr="Picture 13">
            <a:extLst>
              <a:ext uri="{FF2B5EF4-FFF2-40B4-BE49-F238E27FC236}">
                <a16:creationId xmlns:a16="http://schemas.microsoft.com/office/drawing/2014/main" id="{C2758467-C66D-4AA1-9D23-41F7F90C2C9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oogle Shape;149;p18">
            <a:extLst>
              <a:ext uri="{FF2B5EF4-FFF2-40B4-BE49-F238E27FC236}">
                <a16:creationId xmlns:a16="http://schemas.microsoft.com/office/drawing/2014/main" id="{D30DF234-916B-434F-AA92-5482668706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064875" y="6400800"/>
            <a:ext cx="0" cy="3422650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Google Shape;150;p18">
            <a:extLst>
              <a:ext uri="{FF2B5EF4-FFF2-40B4-BE49-F238E27FC236}">
                <a16:creationId xmlns:a16="http://schemas.microsoft.com/office/drawing/2014/main" id="{3CC2BBA7-2028-4147-8D8D-59E3309E5FF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796375" y="6407150"/>
            <a:ext cx="0" cy="34228088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Google Shape;151;p18"/>
          <p:cNvSpPr>
            <a:spLocks noGrp="1"/>
          </p:cNvSpPr>
          <p:nvPr>
            <p:ph type="pic" idx="2"/>
          </p:nvPr>
        </p:nvSpPr>
        <p:spPr>
          <a:xfrm>
            <a:off x="914400" y="24148868"/>
            <a:ext cx="9715500" cy="7452361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18"/>
          <p:cNvSpPr>
            <a:spLocks noGrp="1"/>
          </p:cNvSpPr>
          <p:nvPr>
            <p:ph type="pic" idx="3"/>
          </p:nvPr>
        </p:nvSpPr>
        <p:spPr>
          <a:xfrm>
            <a:off x="914400" y="33162239"/>
            <a:ext cx="9715500" cy="7452361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18"/>
          <p:cNvSpPr txBox="1">
            <a:spLocks noGrp="1"/>
          </p:cNvSpPr>
          <p:nvPr>
            <p:ph type="body" idx="1"/>
          </p:nvPr>
        </p:nvSpPr>
        <p:spPr>
          <a:xfrm>
            <a:off x="914400" y="6515100"/>
            <a:ext cx="9715500" cy="1639933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06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800"/>
              <a:buChar char="•"/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800"/>
              <a:buChar char="•"/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800"/>
              <a:buChar char="•"/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800"/>
              <a:buChar char="•"/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2800"/>
              <a:buChar char="•"/>
              <a:defRPr sz="2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>
            <a:spLocks noGrp="1"/>
          </p:cNvSpPr>
          <p:nvPr>
            <p:ph type="pic" idx="4"/>
          </p:nvPr>
        </p:nvSpPr>
        <p:spPr>
          <a:xfrm>
            <a:off x="22277860" y="18649950"/>
            <a:ext cx="9798051" cy="745236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55;p18">
            <a:extLst>
              <a:ext uri="{FF2B5EF4-FFF2-40B4-BE49-F238E27FC236}">
                <a16:creationId xmlns:a16="http://schemas.microsoft.com/office/drawing/2014/main" id="{BF270F4E-35F2-4861-9268-F369B9EE9592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5909925" y="39512875"/>
            <a:ext cx="7681913" cy="2336800"/>
          </a:xfrm>
        </p:spPr>
        <p:txBody>
          <a:bodyPr/>
          <a:lstStyle>
            <a:lvl1pPr>
              <a:buClr>
                <a:srgbClr val="000000"/>
              </a:buClr>
              <a:buSzPts val="1200"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B379F09-18AF-49DF-903E-5CA971FC23EA}" type="slidenum">
              <a:rPr lang="en-US" altLang="en-US"/>
              <a:pPr>
                <a:defRPr/>
              </a:pPr>
              <a:t>‹#›</a:t>
            </a:fld>
            <a:endParaRPr lang="en-US" altLang="en-US" sz="3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4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263139" y="2336802"/>
            <a:ext cx="28392123" cy="848360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2263139" y="11684000"/>
            <a:ext cx="28392123" cy="2784856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55;p10">
            <a:extLst>
              <a:ext uri="{FF2B5EF4-FFF2-40B4-BE49-F238E27FC236}">
                <a16:creationId xmlns:a16="http://schemas.microsoft.com/office/drawing/2014/main" id="{2A162A50-C44A-4565-89FE-C67ABDBE2EBF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3C4E8-7C70-4F12-A5FE-0F925E2FC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1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7;p11">
            <a:extLst>
              <a:ext uri="{FF2B5EF4-FFF2-40B4-BE49-F238E27FC236}">
                <a16:creationId xmlns:a16="http://schemas.microsoft.com/office/drawing/2014/main" id="{EC4EA63F-7B60-46ED-8DD6-55A21CE11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Google Shape;58;p11">
            <a:extLst>
              <a:ext uri="{FF2B5EF4-FFF2-40B4-BE49-F238E27FC236}">
                <a16:creationId xmlns:a16="http://schemas.microsoft.com/office/drawing/2014/main" id="{421B63B9-0B4A-4E32-AFD7-571C8FDC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6" name="Google Shape;59;p11">
            <a:extLst>
              <a:ext uri="{FF2B5EF4-FFF2-40B4-BE49-F238E27FC236}">
                <a16:creationId xmlns:a16="http://schemas.microsoft.com/office/drawing/2014/main" id="{DECA2B39-7BAD-4679-BB41-CC5262E15C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60;p11" descr="Google Shape;63;p14">
            <a:extLst>
              <a:ext uri="{FF2B5EF4-FFF2-40B4-BE49-F238E27FC236}">
                <a16:creationId xmlns:a16="http://schemas.microsoft.com/office/drawing/2014/main" id="{D316AF8B-A0BD-47A6-9420-0B6964C1FB9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61;p11" descr="Google Shape;59;p14">
            <a:extLst>
              <a:ext uri="{FF2B5EF4-FFF2-40B4-BE49-F238E27FC236}">
                <a16:creationId xmlns:a16="http://schemas.microsoft.com/office/drawing/2014/main" id="{8DDF3525-99BE-4029-98BD-84BA5162AA1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62;p11" descr="Google Shape;63;p14">
            <a:extLst>
              <a:ext uri="{FF2B5EF4-FFF2-40B4-BE49-F238E27FC236}">
                <a16:creationId xmlns:a16="http://schemas.microsoft.com/office/drawing/2014/main" id="{D42965D3-CC4B-4B4F-A485-982B96C0618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63;p11" descr="Picture 12">
            <a:extLst>
              <a:ext uri="{FF2B5EF4-FFF2-40B4-BE49-F238E27FC236}">
                <a16:creationId xmlns:a16="http://schemas.microsoft.com/office/drawing/2014/main" id="{1C877150-1C75-4482-9FF8-4C0FC18A246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64;p11" descr="Picture 13">
            <a:extLst>
              <a:ext uri="{FF2B5EF4-FFF2-40B4-BE49-F238E27FC236}">
                <a16:creationId xmlns:a16="http://schemas.microsoft.com/office/drawing/2014/main" id="{374D82F6-7A51-4DD6-9FC0-2474245A33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2245995" y="10942325"/>
            <a:ext cx="28392122" cy="1825751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0"/>
              <a:buFont typeface="Calibri"/>
              <a:buNone/>
              <a:defRPr sz="16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2245995" y="29372566"/>
            <a:ext cx="28392122" cy="960119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Calibri"/>
              <a:buNone/>
              <a:defRPr sz="6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Calibri"/>
              <a:buNone/>
              <a:defRPr sz="6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Calibri"/>
              <a:buNone/>
              <a:defRPr sz="6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Calibri"/>
              <a:buNone/>
              <a:defRPr sz="6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Calibri"/>
              <a:buNone/>
              <a:defRPr sz="6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67;p11">
            <a:extLst>
              <a:ext uri="{FF2B5EF4-FFF2-40B4-BE49-F238E27FC236}">
                <a16:creationId xmlns:a16="http://schemas.microsoft.com/office/drawing/2014/main" id="{3D91E700-D092-4AD8-A10C-D4FB4608C3E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CA84-B474-425F-A347-0B9DA778A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07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;p12">
            <a:extLst>
              <a:ext uri="{FF2B5EF4-FFF2-40B4-BE49-F238E27FC236}">
                <a16:creationId xmlns:a16="http://schemas.microsoft.com/office/drawing/2014/main" id="{92A12F91-92E2-4C73-B232-E9C5EE771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Google Shape;70;p12">
            <a:extLst>
              <a:ext uri="{FF2B5EF4-FFF2-40B4-BE49-F238E27FC236}">
                <a16:creationId xmlns:a16="http://schemas.microsoft.com/office/drawing/2014/main" id="{C32D8C7C-A3D0-4D75-AF43-A516EF21A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6" name="Google Shape;71;p12">
            <a:extLst>
              <a:ext uri="{FF2B5EF4-FFF2-40B4-BE49-F238E27FC236}">
                <a16:creationId xmlns:a16="http://schemas.microsoft.com/office/drawing/2014/main" id="{CC3E1E84-E092-4248-BB93-BD1375C830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72;p12" descr="Google Shape;63;p14">
            <a:extLst>
              <a:ext uri="{FF2B5EF4-FFF2-40B4-BE49-F238E27FC236}">
                <a16:creationId xmlns:a16="http://schemas.microsoft.com/office/drawing/2014/main" id="{C2A37D89-F3E2-4B7F-9661-531F975812C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73;p12" descr="Google Shape;59;p14">
            <a:extLst>
              <a:ext uri="{FF2B5EF4-FFF2-40B4-BE49-F238E27FC236}">
                <a16:creationId xmlns:a16="http://schemas.microsoft.com/office/drawing/2014/main" id="{566312CE-911A-4444-9B48-9C6E27DD196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74;p12" descr="Google Shape;63;p14">
            <a:extLst>
              <a:ext uri="{FF2B5EF4-FFF2-40B4-BE49-F238E27FC236}">
                <a16:creationId xmlns:a16="http://schemas.microsoft.com/office/drawing/2014/main" id="{EF0AFD39-0550-4002-84AB-674E8289A7E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75;p12" descr="Picture 12">
            <a:extLst>
              <a:ext uri="{FF2B5EF4-FFF2-40B4-BE49-F238E27FC236}">
                <a16:creationId xmlns:a16="http://schemas.microsoft.com/office/drawing/2014/main" id="{252B6D96-BFDB-4969-8C8B-06061DD5B8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76;p12" descr="Picture 13">
            <a:extLst>
              <a:ext uri="{FF2B5EF4-FFF2-40B4-BE49-F238E27FC236}">
                <a16:creationId xmlns:a16="http://schemas.microsoft.com/office/drawing/2014/main" id="{51E82F42-2B69-47B1-8411-83FD2CA018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2263139" y="2336802"/>
            <a:ext cx="28392123" cy="848360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2263139" y="11684000"/>
            <a:ext cx="13990321" cy="2784856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79;p12">
            <a:extLst>
              <a:ext uri="{FF2B5EF4-FFF2-40B4-BE49-F238E27FC236}">
                <a16:creationId xmlns:a16="http://schemas.microsoft.com/office/drawing/2014/main" id="{AC0F93EF-42E8-4ACC-B6A3-444493D5C1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E6EA-1106-465A-9194-6E8AF42E3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3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1;p13">
            <a:extLst>
              <a:ext uri="{FF2B5EF4-FFF2-40B4-BE49-F238E27FC236}">
                <a16:creationId xmlns:a16="http://schemas.microsoft.com/office/drawing/2014/main" id="{2266C3A6-FA45-48B2-AB22-56F0DD9B7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Google Shape;82;p13">
            <a:extLst>
              <a:ext uri="{FF2B5EF4-FFF2-40B4-BE49-F238E27FC236}">
                <a16:creationId xmlns:a16="http://schemas.microsoft.com/office/drawing/2014/main" id="{149F5714-5039-45B3-9447-3A52B99F1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7" name="Google Shape;83;p13">
            <a:extLst>
              <a:ext uri="{FF2B5EF4-FFF2-40B4-BE49-F238E27FC236}">
                <a16:creationId xmlns:a16="http://schemas.microsoft.com/office/drawing/2014/main" id="{7C52CA21-F618-424B-BE5E-74192387F6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Google Shape;84;p13" descr="Google Shape;63;p14">
            <a:extLst>
              <a:ext uri="{FF2B5EF4-FFF2-40B4-BE49-F238E27FC236}">
                <a16:creationId xmlns:a16="http://schemas.microsoft.com/office/drawing/2014/main" id="{ECEEA6C7-1BDA-4F6C-B4AF-FE18E9DBDE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85;p13" descr="Google Shape;59;p14">
            <a:extLst>
              <a:ext uri="{FF2B5EF4-FFF2-40B4-BE49-F238E27FC236}">
                <a16:creationId xmlns:a16="http://schemas.microsoft.com/office/drawing/2014/main" id="{BD9F09E9-7E45-4F0B-9F15-199496F88BA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86;p13" descr="Google Shape;63;p14">
            <a:extLst>
              <a:ext uri="{FF2B5EF4-FFF2-40B4-BE49-F238E27FC236}">
                <a16:creationId xmlns:a16="http://schemas.microsoft.com/office/drawing/2014/main" id="{534928D4-399B-4D57-9E66-E0FB3C45E69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87;p13" descr="Picture 12">
            <a:extLst>
              <a:ext uri="{FF2B5EF4-FFF2-40B4-BE49-F238E27FC236}">
                <a16:creationId xmlns:a16="http://schemas.microsoft.com/office/drawing/2014/main" id="{F546F0CE-C362-4174-B402-5BDEF6F80F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88;p13" descr="Picture 13">
            <a:extLst>
              <a:ext uri="{FF2B5EF4-FFF2-40B4-BE49-F238E27FC236}">
                <a16:creationId xmlns:a16="http://schemas.microsoft.com/office/drawing/2014/main" id="{FAF1C0DB-D9FA-4E12-A67B-9624147FF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2267428" y="2336802"/>
            <a:ext cx="28392122" cy="848360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2267429" y="10759443"/>
            <a:ext cx="13926025" cy="52730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6400" b="1"/>
            </a:lvl1pPr>
            <a:lvl2pPr marL="914400" lvl="1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6400" b="1"/>
            </a:lvl2pPr>
            <a:lvl3pPr marL="1371600" lvl="2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6400" b="1"/>
            </a:lvl3pPr>
            <a:lvl4pPr marL="1828800" lvl="3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6400" b="1"/>
            </a:lvl4pPr>
            <a:lvl5pPr marL="2286000" lvl="4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  <a:defRPr sz="6400" b="1"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16664939" y="10759443"/>
            <a:ext cx="13994609" cy="52730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92;p13">
            <a:extLst>
              <a:ext uri="{FF2B5EF4-FFF2-40B4-BE49-F238E27FC236}">
                <a16:creationId xmlns:a16="http://schemas.microsoft.com/office/drawing/2014/main" id="{0F5FFD89-2CC6-4B07-BCFA-DE931AD5CE6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C2F9-234A-4CA1-B840-6F541EBBA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7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4;p14">
            <a:extLst>
              <a:ext uri="{FF2B5EF4-FFF2-40B4-BE49-F238E27FC236}">
                <a16:creationId xmlns:a16="http://schemas.microsoft.com/office/drawing/2014/main" id="{589DFAEF-C74C-4FDF-BB1C-F04447CC6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Google Shape;95;p14">
            <a:extLst>
              <a:ext uri="{FF2B5EF4-FFF2-40B4-BE49-F238E27FC236}">
                <a16:creationId xmlns:a16="http://schemas.microsoft.com/office/drawing/2014/main" id="{B1F64726-0A36-414E-8729-312D044E5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5" name="Google Shape;96;p14">
            <a:extLst>
              <a:ext uri="{FF2B5EF4-FFF2-40B4-BE49-F238E27FC236}">
                <a16:creationId xmlns:a16="http://schemas.microsoft.com/office/drawing/2014/main" id="{12F9C8E5-5AAB-4AEA-ACE7-B702250FB4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oogle Shape;97;p14" descr="Google Shape;63;p14">
            <a:extLst>
              <a:ext uri="{FF2B5EF4-FFF2-40B4-BE49-F238E27FC236}">
                <a16:creationId xmlns:a16="http://schemas.microsoft.com/office/drawing/2014/main" id="{138662A4-79A4-4628-8337-6B22C57EF3D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98;p14" descr="Google Shape;59;p14">
            <a:extLst>
              <a:ext uri="{FF2B5EF4-FFF2-40B4-BE49-F238E27FC236}">
                <a16:creationId xmlns:a16="http://schemas.microsoft.com/office/drawing/2014/main" id="{BF8A73C7-A0AF-40FB-8F27-6B4533BBBF2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99;p14" descr="Google Shape;63;p14">
            <a:extLst>
              <a:ext uri="{FF2B5EF4-FFF2-40B4-BE49-F238E27FC236}">
                <a16:creationId xmlns:a16="http://schemas.microsoft.com/office/drawing/2014/main" id="{8B1EDF54-109A-48A7-847A-EDB24EEEEEF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00;p14" descr="Picture 12">
            <a:extLst>
              <a:ext uri="{FF2B5EF4-FFF2-40B4-BE49-F238E27FC236}">
                <a16:creationId xmlns:a16="http://schemas.microsoft.com/office/drawing/2014/main" id="{B1D4967B-2E03-468E-B95E-5A910690C3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01;p14" descr="Picture 13">
            <a:extLst>
              <a:ext uri="{FF2B5EF4-FFF2-40B4-BE49-F238E27FC236}">
                <a16:creationId xmlns:a16="http://schemas.microsoft.com/office/drawing/2014/main" id="{F302BC9A-4197-469F-B3C5-77C0086E771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2263139" y="2336802"/>
            <a:ext cx="28392123" cy="848360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03;p14">
            <a:extLst>
              <a:ext uri="{FF2B5EF4-FFF2-40B4-BE49-F238E27FC236}">
                <a16:creationId xmlns:a16="http://schemas.microsoft.com/office/drawing/2014/main" id="{5FA9B915-56FC-4CF2-BF2F-3D301E1FE08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2534-DFE4-4659-8E04-AF363A53D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p15">
            <a:extLst>
              <a:ext uri="{FF2B5EF4-FFF2-40B4-BE49-F238E27FC236}">
                <a16:creationId xmlns:a16="http://schemas.microsoft.com/office/drawing/2014/main" id="{08AB6B48-FF0E-469C-80C0-277E63EB9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Google Shape;106;p15">
            <a:extLst>
              <a:ext uri="{FF2B5EF4-FFF2-40B4-BE49-F238E27FC236}">
                <a16:creationId xmlns:a16="http://schemas.microsoft.com/office/drawing/2014/main" id="{00E49C12-9166-48F7-8AA2-8CBAD4095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4" name="Google Shape;107;p15">
            <a:extLst>
              <a:ext uri="{FF2B5EF4-FFF2-40B4-BE49-F238E27FC236}">
                <a16:creationId xmlns:a16="http://schemas.microsoft.com/office/drawing/2014/main" id="{6FA1EA7F-492C-40A9-A6D0-470969A245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Google Shape;108;p15" descr="Google Shape;63;p14">
            <a:extLst>
              <a:ext uri="{FF2B5EF4-FFF2-40B4-BE49-F238E27FC236}">
                <a16:creationId xmlns:a16="http://schemas.microsoft.com/office/drawing/2014/main" id="{A87EF585-B677-43B6-968D-5DAC85DB373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09;p15" descr="Google Shape;59;p14">
            <a:extLst>
              <a:ext uri="{FF2B5EF4-FFF2-40B4-BE49-F238E27FC236}">
                <a16:creationId xmlns:a16="http://schemas.microsoft.com/office/drawing/2014/main" id="{AAC51C73-7CAC-42C1-A8E7-B525C3236AF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10;p15" descr="Google Shape;63;p14">
            <a:extLst>
              <a:ext uri="{FF2B5EF4-FFF2-40B4-BE49-F238E27FC236}">
                <a16:creationId xmlns:a16="http://schemas.microsoft.com/office/drawing/2014/main" id="{22267DFF-5480-4FB6-8DFB-86B2230764C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111;p15" descr="Picture 12">
            <a:extLst>
              <a:ext uri="{FF2B5EF4-FFF2-40B4-BE49-F238E27FC236}">
                <a16:creationId xmlns:a16="http://schemas.microsoft.com/office/drawing/2014/main" id="{BDD0268F-212F-4CE2-A59A-D5F19A06EEE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12;p15" descr="Picture 13">
            <a:extLst>
              <a:ext uri="{FF2B5EF4-FFF2-40B4-BE49-F238E27FC236}">
                <a16:creationId xmlns:a16="http://schemas.microsoft.com/office/drawing/2014/main" id="{C1C49208-D8D7-434E-9AA8-676FDD18A58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13;p15">
            <a:extLst>
              <a:ext uri="{FF2B5EF4-FFF2-40B4-BE49-F238E27FC236}">
                <a16:creationId xmlns:a16="http://schemas.microsoft.com/office/drawing/2014/main" id="{39CCA20A-77EE-4A21-A89C-2C62ABC6DC3E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18BD-A205-4568-9D7B-1AC33242B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5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;p16">
            <a:extLst>
              <a:ext uri="{FF2B5EF4-FFF2-40B4-BE49-F238E27FC236}">
                <a16:creationId xmlns:a16="http://schemas.microsoft.com/office/drawing/2014/main" id="{88B8FE56-1006-4A82-9FAA-5A0E5D37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Google Shape;116;p16">
            <a:extLst>
              <a:ext uri="{FF2B5EF4-FFF2-40B4-BE49-F238E27FC236}">
                <a16:creationId xmlns:a16="http://schemas.microsoft.com/office/drawing/2014/main" id="{73D1AB7E-9D97-496D-AE5F-902DA486A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7" name="Google Shape;117;p16">
            <a:extLst>
              <a:ext uri="{FF2B5EF4-FFF2-40B4-BE49-F238E27FC236}">
                <a16:creationId xmlns:a16="http://schemas.microsoft.com/office/drawing/2014/main" id="{29BD91FD-CBCA-414D-A6F9-03BE891932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Google Shape;118;p16" descr="Google Shape;63;p14">
            <a:extLst>
              <a:ext uri="{FF2B5EF4-FFF2-40B4-BE49-F238E27FC236}">
                <a16:creationId xmlns:a16="http://schemas.microsoft.com/office/drawing/2014/main" id="{78EB1BB7-9189-4E31-B79F-7A841A7C319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19;p16" descr="Google Shape;59;p14">
            <a:extLst>
              <a:ext uri="{FF2B5EF4-FFF2-40B4-BE49-F238E27FC236}">
                <a16:creationId xmlns:a16="http://schemas.microsoft.com/office/drawing/2014/main" id="{DE740F97-764B-4AF0-8B97-30993937C71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20;p16" descr="Google Shape;63;p14">
            <a:extLst>
              <a:ext uri="{FF2B5EF4-FFF2-40B4-BE49-F238E27FC236}">
                <a16:creationId xmlns:a16="http://schemas.microsoft.com/office/drawing/2014/main" id="{410D0336-0FBA-4B6C-B8C7-628E158925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21;p16" descr="Picture 12">
            <a:extLst>
              <a:ext uri="{FF2B5EF4-FFF2-40B4-BE49-F238E27FC236}">
                <a16:creationId xmlns:a16="http://schemas.microsoft.com/office/drawing/2014/main" id="{97CB2AC4-11E6-4842-BFDA-4EBF9B547F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22;p16" descr="Picture 13">
            <a:extLst>
              <a:ext uri="{FF2B5EF4-FFF2-40B4-BE49-F238E27FC236}">
                <a16:creationId xmlns:a16="http://schemas.microsoft.com/office/drawing/2014/main" id="{534B4844-7BD7-445F-8EC3-E77CA40F210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2267429" y="2926079"/>
            <a:ext cx="10617041" cy="1024128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Calibri"/>
              <a:buNone/>
              <a:defRPr sz="8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13994607" y="6319523"/>
            <a:ext cx="16664941" cy="3119120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7747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8600"/>
              <a:buChar char="•"/>
              <a:defRPr sz="8600"/>
            </a:lvl1pPr>
            <a:lvl2pPr marL="914400" lvl="1" indent="-7747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8600"/>
              <a:buChar char="•"/>
              <a:defRPr sz="8600"/>
            </a:lvl2pPr>
            <a:lvl3pPr marL="1371600" lvl="2" indent="-7747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8600"/>
              <a:buChar char="•"/>
              <a:defRPr sz="8600"/>
            </a:lvl3pPr>
            <a:lvl4pPr marL="1828800" lvl="3" indent="-7747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8600"/>
              <a:buChar char="•"/>
              <a:defRPr sz="8600"/>
            </a:lvl4pPr>
            <a:lvl5pPr marL="2286000" lvl="4" indent="-7747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8600"/>
              <a:buChar char="•"/>
              <a:defRPr sz="8600"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2"/>
          </p:nvPr>
        </p:nvSpPr>
        <p:spPr>
          <a:xfrm>
            <a:off x="2267428" y="13167360"/>
            <a:ext cx="10617042" cy="2439416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26;p16">
            <a:extLst>
              <a:ext uri="{FF2B5EF4-FFF2-40B4-BE49-F238E27FC236}">
                <a16:creationId xmlns:a16="http://schemas.microsoft.com/office/drawing/2014/main" id="{60C68F24-C69C-4D53-B123-0B11718F0CF8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D9B3-12A3-496C-A889-1F6188181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47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8;p17">
            <a:extLst>
              <a:ext uri="{FF2B5EF4-FFF2-40B4-BE49-F238E27FC236}">
                <a16:creationId xmlns:a16="http://schemas.microsoft.com/office/drawing/2014/main" id="{8EC9FD3D-320F-444B-8B64-8B51C4385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Google Shape;129;p17">
            <a:extLst>
              <a:ext uri="{FF2B5EF4-FFF2-40B4-BE49-F238E27FC236}">
                <a16:creationId xmlns:a16="http://schemas.microsoft.com/office/drawing/2014/main" id="{8FD96D26-05DD-49A8-A390-4FD7B3227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7" name="Google Shape;130;p17">
            <a:extLst>
              <a:ext uri="{FF2B5EF4-FFF2-40B4-BE49-F238E27FC236}">
                <a16:creationId xmlns:a16="http://schemas.microsoft.com/office/drawing/2014/main" id="{CA7E132E-EE33-4DF4-9C6A-4268AEDDB9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Google Shape;131;p17" descr="Google Shape;63;p14">
            <a:extLst>
              <a:ext uri="{FF2B5EF4-FFF2-40B4-BE49-F238E27FC236}">
                <a16:creationId xmlns:a16="http://schemas.microsoft.com/office/drawing/2014/main" id="{D8F031A8-6F4A-41FF-8FD0-FB9BBB25784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32;p17" descr="Google Shape;59;p14">
            <a:extLst>
              <a:ext uri="{FF2B5EF4-FFF2-40B4-BE49-F238E27FC236}">
                <a16:creationId xmlns:a16="http://schemas.microsoft.com/office/drawing/2014/main" id="{CF842BCB-F4F2-42AC-9315-F3B2C97B16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33;p17" descr="Google Shape;63;p14">
            <a:extLst>
              <a:ext uri="{FF2B5EF4-FFF2-40B4-BE49-F238E27FC236}">
                <a16:creationId xmlns:a16="http://schemas.microsoft.com/office/drawing/2014/main" id="{9E912F38-8A66-478D-9D67-C7FBA3EB849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34;p17" descr="Picture 12">
            <a:extLst>
              <a:ext uri="{FF2B5EF4-FFF2-40B4-BE49-F238E27FC236}">
                <a16:creationId xmlns:a16="http://schemas.microsoft.com/office/drawing/2014/main" id="{A91B4661-EE74-478A-BFFD-AA07C6299C5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35;p17" descr="Picture 13">
            <a:extLst>
              <a:ext uri="{FF2B5EF4-FFF2-40B4-BE49-F238E27FC236}">
                <a16:creationId xmlns:a16="http://schemas.microsoft.com/office/drawing/2014/main" id="{9C37EE0D-5949-49BF-A378-AFC8C82CA6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2267429" y="2926079"/>
            <a:ext cx="10617041" cy="1024128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Calibri"/>
              <a:buNone/>
              <a:defRPr sz="8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>
            <a:spLocks noGrp="1"/>
          </p:cNvSpPr>
          <p:nvPr>
            <p:ph type="pic" idx="2"/>
          </p:nvPr>
        </p:nvSpPr>
        <p:spPr>
          <a:xfrm>
            <a:off x="13994607" y="6319523"/>
            <a:ext cx="16664941" cy="31191201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2267429" y="13167360"/>
            <a:ext cx="10617041" cy="2439416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alibri"/>
              <a:buNone/>
              <a:defRPr sz="4300"/>
            </a:lvl1pPr>
            <a:lvl2pPr marL="914400" lvl="1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alibri"/>
              <a:buNone/>
              <a:defRPr sz="4300"/>
            </a:lvl2pPr>
            <a:lvl3pPr marL="1371600" lvl="2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alibri"/>
              <a:buNone/>
              <a:defRPr sz="4300"/>
            </a:lvl3pPr>
            <a:lvl4pPr marL="1828800" lvl="3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alibri"/>
              <a:buNone/>
              <a:defRPr sz="4300"/>
            </a:lvl4pPr>
            <a:lvl5pPr marL="2286000" lvl="4" indent="-2286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alibri"/>
              <a:buNone/>
              <a:defRPr sz="4300"/>
            </a:lvl5pPr>
            <a:lvl6pPr marL="2743200" lvl="5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9;p17">
            <a:extLst>
              <a:ext uri="{FF2B5EF4-FFF2-40B4-BE49-F238E27FC236}">
                <a16:creationId xmlns:a16="http://schemas.microsoft.com/office/drawing/2014/main" id="{B63517FF-3090-4AA9-BFEB-22A406D5F72F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004B-F602-417D-900E-E68FEEB8E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39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6">
            <a:extLst>
              <a:ext uri="{FF2B5EF4-FFF2-40B4-BE49-F238E27FC236}">
                <a16:creationId xmlns:a16="http://schemas.microsoft.com/office/drawing/2014/main" id="{6598C972-6F7F-4862-955B-AA517D38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82950"/>
            <a:ext cx="32918400" cy="250825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27" name="Google Shape;7;p6">
            <a:extLst>
              <a:ext uri="{FF2B5EF4-FFF2-40B4-BE49-F238E27FC236}">
                <a16:creationId xmlns:a16="http://schemas.microsoft.com/office/drawing/2014/main" id="{8B8E1ADD-ACAC-415F-88B0-D825B4F79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486400"/>
          </a:xfrm>
          <a:prstGeom prst="rect">
            <a:avLst/>
          </a:prstGeom>
          <a:solidFill>
            <a:srgbClr val="EB7627"/>
          </a:solidFill>
          <a:ln w="12700">
            <a:solidFill>
              <a:srgbClr val="EB7627"/>
            </a:solidFill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1028" name="Google Shape;8;p6">
            <a:extLst>
              <a:ext uri="{FF2B5EF4-FFF2-40B4-BE49-F238E27FC236}">
                <a16:creationId xmlns:a16="http://schemas.microsoft.com/office/drawing/2014/main" id="{5BF1A214-D2ED-46E1-B03D-3E46BDBB0F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42413" y="41809988"/>
            <a:ext cx="0" cy="1589087"/>
          </a:xfrm>
          <a:prstGeom prst="straightConnector1">
            <a:avLst/>
          </a:prstGeom>
          <a:noFill/>
          <a:ln w="25400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9" name="Google Shape;9;p6" descr="Google Shape;63;p14">
            <a:extLst>
              <a:ext uri="{FF2B5EF4-FFF2-40B4-BE49-F238E27FC236}">
                <a16:creationId xmlns:a16="http://schemas.microsoft.com/office/drawing/2014/main" id="{2D896346-9EAE-483C-A898-BBF99C61F33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63713"/>
            <a:ext cx="71850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oogle Shape;10;p6" descr="Google Shape;59;p14">
            <a:extLst>
              <a:ext uri="{FF2B5EF4-FFF2-40B4-BE49-F238E27FC236}">
                <a16:creationId xmlns:a16="http://schemas.microsoft.com/office/drawing/2014/main" id="{34024DD9-3AC5-4263-AE4F-49578CFB22C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0" y="0"/>
            <a:ext cx="8688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Google Shape;11;p6" descr="Google Shape;63;p14">
            <a:extLst>
              <a:ext uri="{FF2B5EF4-FFF2-40B4-BE49-F238E27FC236}">
                <a16:creationId xmlns:a16="http://schemas.microsoft.com/office/drawing/2014/main" id="{1F712DFF-8AD0-4514-96D1-A40C8CA256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995725"/>
            <a:ext cx="58023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oogle Shape;12;p6" descr="Picture 12">
            <a:extLst>
              <a:ext uri="{FF2B5EF4-FFF2-40B4-BE49-F238E27FC236}">
                <a16:creationId xmlns:a16="http://schemas.microsoft.com/office/drawing/2014/main" id="{DEAF434A-B9B8-4182-BC27-4BB8DD49FF4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3" r="42706" b="13673"/>
          <a:stretch>
            <a:fillRect/>
          </a:stretch>
        </p:blipFill>
        <p:spPr bwMode="auto">
          <a:xfrm>
            <a:off x="22618700" y="-203200"/>
            <a:ext cx="106045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Google Shape;13;p6" descr="Picture 13">
            <a:extLst>
              <a:ext uri="{FF2B5EF4-FFF2-40B4-BE49-F238E27FC236}">
                <a16:creationId xmlns:a16="http://schemas.microsoft.com/office/drawing/2014/main" id="{57042176-514F-48E0-B2CC-F7E10F5E11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44500"/>
            <a:ext cx="7586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Google Shape;14;p6">
            <a:extLst>
              <a:ext uri="{FF2B5EF4-FFF2-40B4-BE49-F238E27FC236}">
                <a16:creationId xmlns:a16="http://schemas.microsoft.com/office/drawing/2014/main" id="{B01E2DB7-D026-4165-9E19-DA012ABC74E5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2263775" y="2336800"/>
            <a:ext cx="28390850" cy="84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35" name="Google Shape;15;p6">
            <a:extLst>
              <a:ext uri="{FF2B5EF4-FFF2-40B4-BE49-F238E27FC236}">
                <a16:creationId xmlns:a16="http://schemas.microsoft.com/office/drawing/2014/main" id="{1C32D7E1-2E04-44DF-87E8-F8417783628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2263775" y="11684000"/>
            <a:ext cx="28390850" cy="278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00" tIns="45700" rIns="45700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36" name="Google Shape;16;p6">
            <a:extLst>
              <a:ext uri="{FF2B5EF4-FFF2-40B4-BE49-F238E27FC236}">
                <a16:creationId xmlns:a16="http://schemas.microsoft.com/office/drawing/2014/main" id="{04D4D8AC-BA38-4BAA-A164-CB03826EC6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0099000" y="41575038"/>
            <a:ext cx="555625" cy="54768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>
                <a:srgbClr val="888888"/>
              </a:buClr>
              <a:buSzPts val="3200"/>
              <a:buFont typeface="Arial" panose="020B0604020202020204" pitchFamily="34" charset="0"/>
              <a:buNone/>
              <a:defRPr sz="32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548C9AA9-E39A-4E5E-86DB-1928C5992955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60;p4">
            <a:extLst>
              <a:ext uri="{FF2B5EF4-FFF2-40B4-BE49-F238E27FC236}">
                <a16:creationId xmlns:a16="http://schemas.microsoft.com/office/drawing/2014/main" id="{11843A0B-E987-4C86-980A-78CEA68C7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7810500"/>
            <a:ext cx="10926763" cy="8540750"/>
          </a:xfrm>
          <a:prstGeom prst="rect">
            <a:avLst/>
          </a:prstGeom>
          <a:solidFill>
            <a:srgbClr val="C5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</a:pPr>
            <a:endParaRPr lang="en-US" altLang="en-US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161;p4">
            <a:extLst>
              <a:ext uri="{FF2B5EF4-FFF2-40B4-BE49-F238E27FC236}">
                <a16:creationId xmlns:a16="http://schemas.microsoft.com/office/drawing/2014/main" id="{F3E880F7-9FE1-446A-BB00-9E453C16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163"/>
            <a:ext cx="32926338" cy="7967663"/>
          </a:xfrm>
          <a:prstGeom prst="rect">
            <a:avLst/>
          </a:pr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5364" name="Google Shape;162;p4">
            <a:extLst>
              <a:ext uri="{FF2B5EF4-FFF2-40B4-BE49-F238E27FC236}">
                <a16:creationId xmlns:a16="http://schemas.microsoft.com/office/drawing/2014/main" id="{3261614A-A5EB-47AB-BAAC-548A7D54E7D5}"/>
              </a:ext>
            </a:extLst>
          </p:cNvPr>
          <p:cNvSpPr>
            <a:spLocks/>
          </p:cNvSpPr>
          <p:nvPr/>
        </p:nvSpPr>
        <p:spPr bwMode="auto">
          <a:xfrm>
            <a:off x="24707850" y="13485813"/>
            <a:ext cx="2244725" cy="170815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8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EEBC4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lIns="45700" tIns="45700" rIns="45700" bIns="45700" anchor="ctr"/>
          <a:lstStyle/>
          <a:p>
            <a:endParaRPr lang="ru-KZ"/>
          </a:p>
        </p:txBody>
      </p:sp>
      <p:sp>
        <p:nvSpPr>
          <p:cNvPr id="15365" name="Google Shape;163;p4">
            <a:extLst>
              <a:ext uri="{FF2B5EF4-FFF2-40B4-BE49-F238E27FC236}">
                <a16:creationId xmlns:a16="http://schemas.microsoft.com/office/drawing/2014/main" id="{C5BEB7D2-A78A-4576-BD17-B15AA7A5B9D8}"/>
              </a:ext>
            </a:extLst>
          </p:cNvPr>
          <p:cNvSpPr>
            <a:spLocks/>
          </p:cNvSpPr>
          <p:nvPr/>
        </p:nvSpPr>
        <p:spPr bwMode="auto">
          <a:xfrm>
            <a:off x="23991888" y="15193963"/>
            <a:ext cx="3676650" cy="108902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209" y="0"/>
                </a:lnTo>
                <a:lnTo>
                  <a:pt x="17391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FD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/>
          <a:p>
            <a:endParaRPr lang="ru-KZ"/>
          </a:p>
        </p:txBody>
      </p:sp>
      <p:sp>
        <p:nvSpPr>
          <p:cNvPr id="15366" name="Google Shape;164;p4">
            <a:extLst>
              <a:ext uri="{FF2B5EF4-FFF2-40B4-BE49-F238E27FC236}">
                <a16:creationId xmlns:a16="http://schemas.microsoft.com/office/drawing/2014/main" id="{8059AAC2-481D-417D-8BB4-EBB1E2320B02}"/>
              </a:ext>
            </a:extLst>
          </p:cNvPr>
          <p:cNvSpPr>
            <a:spLocks/>
          </p:cNvSpPr>
          <p:nvPr/>
        </p:nvSpPr>
        <p:spPr bwMode="auto">
          <a:xfrm>
            <a:off x="22869525" y="16314738"/>
            <a:ext cx="5921375" cy="170815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093" y="0"/>
                </a:lnTo>
                <a:lnTo>
                  <a:pt x="17507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/>
          <a:p>
            <a:endParaRPr lang="ru-KZ"/>
          </a:p>
        </p:txBody>
      </p:sp>
      <p:sp>
        <p:nvSpPr>
          <p:cNvPr id="15367" name="Google Shape;165;p4">
            <a:extLst>
              <a:ext uri="{FF2B5EF4-FFF2-40B4-BE49-F238E27FC236}">
                <a16:creationId xmlns:a16="http://schemas.microsoft.com/office/drawing/2014/main" id="{638A27C2-E145-4675-8FCF-A4E65AD6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16351250"/>
            <a:ext cx="10926763" cy="27539950"/>
          </a:xfrm>
          <a:prstGeom prst="rect">
            <a:avLst/>
          </a:pr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66" name="Google Shape;166;p4">
            <a:extLst>
              <a:ext uri="{FF2B5EF4-FFF2-40B4-BE49-F238E27FC236}">
                <a16:creationId xmlns:a16="http://schemas.microsoft.com/office/drawing/2014/main" id="{84EA29FB-2539-422C-803F-86B8699AE494}"/>
              </a:ext>
            </a:extLst>
          </p:cNvPr>
          <p:cNvSpPr/>
          <p:nvPr/>
        </p:nvSpPr>
        <p:spPr>
          <a:xfrm>
            <a:off x="11606213" y="38625463"/>
            <a:ext cx="9661525" cy="4387850"/>
          </a:xfrm>
          <a:prstGeom prst="roundRect">
            <a:avLst>
              <a:gd name="adj" fmla="val 8389"/>
            </a:avLst>
          </a:prstGeom>
          <a:gradFill>
            <a:gsLst>
              <a:gs pos="0">
                <a:srgbClr val="F0F0F0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152400" dist="106451" dir="3227136" rotWithShape="0">
              <a:srgbClr val="000000">
                <a:alpha val="22745"/>
              </a:srgbClr>
            </a:outerShdw>
          </a:effectLst>
        </p:spPr>
        <p:txBody>
          <a:bodyPr spcFirstLastPara="1" lIns="45700" tIns="45700" rIns="45700" bIns="457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9" name="Google Shape;167;p4">
            <a:extLst>
              <a:ext uri="{FF2B5EF4-FFF2-40B4-BE49-F238E27FC236}">
                <a16:creationId xmlns:a16="http://schemas.microsoft.com/office/drawing/2014/main" id="{49A67AA8-8E02-4952-8FB7-C7E65FB028E9}"/>
              </a:ext>
            </a:extLst>
          </p:cNvPr>
          <p:cNvSpPr>
            <a:spLocks/>
          </p:cNvSpPr>
          <p:nvPr/>
        </p:nvSpPr>
        <p:spPr bwMode="auto">
          <a:xfrm>
            <a:off x="11577638" y="38666738"/>
            <a:ext cx="9701212" cy="966787"/>
          </a:xfrm>
          <a:custGeom>
            <a:avLst/>
            <a:gdLst>
              <a:gd name="T0" fmla="*/ 2147483646 w 21600"/>
              <a:gd name="T1" fmla="*/ 0 h 21595"/>
              <a:gd name="T2" fmla="*/ 2147483646 w 21600"/>
              <a:gd name="T3" fmla="*/ 57157638 h 21595"/>
              <a:gd name="T4" fmla="*/ 2147483646 w 21600"/>
              <a:gd name="T5" fmla="*/ 485254638 h 21595"/>
              <a:gd name="T6" fmla="*/ 0 w 21600"/>
              <a:gd name="T7" fmla="*/ 1176166964 h 21595"/>
              <a:gd name="T8" fmla="*/ 0 w 21600"/>
              <a:gd name="T9" fmla="*/ 1937697540 h 21595"/>
              <a:gd name="T10" fmla="*/ 2147483646 w 21600"/>
              <a:gd name="T11" fmla="*/ 1937697540 h 21595"/>
              <a:gd name="T12" fmla="*/ 2147483646 w 21600"/>
              <a:gd name="T13" fmla="*/ 1176166964 h 21595"/>
              <a:gd name="T14" fmla="*/ 2147483646 w 21600"/>
              <a:gd name="T15" fmla="*/ 485254638 h 21595"/>
              <a:gd name="T16" fmla="*/ 2147483646 w 21600"/>
              <a:gd name="T17" fmla="*/ 57157638 h 21595"/>
              <a:gd name="T18" fmla="*/ 2147483646 w 21600"/>
              <a:gd name="T19" fmla="*/ 0 h 21595"/>
              <a:gd name="T20" fmla="*/ 2147483646 w 21600"/>
              <a:gd name="T21" fmla="*/ 0 h 215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595" extrusionOk="0">
                <a:moveTo>
                  <a:pt x="1258" y="0"/>
                </a:moveTo>
                <a:cubicBezTo>
                  <a:pt x="889" y="0"/>
                  <a:pt x="668" y="-5"/>
                  <a:pt x="520" y="637"/>
                </a:cubicBezTo>
                <a:cubicBezTo>
                  <a:pt x="307" y="1445"/>
                  <a:pt x="140" y="3189"/>
                  <a:pt x="62" y="5408"/>
                </a:cubicBezTo>
                <a:cubicBezTo>
                  <a:pt x="0" y="6947"/>
                  <a:pt x="0" y="9261"/>
                  <a:pt x="0" y="13108"/>
                </a:cubicBezTo>
                <a:lnTo>
                  <a:pt x="0" y="21595"/>
                </a:lnTo>
                <a:lnTo>
                  <a:pt x="21600" y="21595"/>
                </a:lnTo>
                <a:lnTo>
                  <a:pt x="21600" y="13108"/>
                </a:lnTo>
                <a:cubicBezTo>
                  <a:pt x="21600" y="9261"/>
                  <a:pt x="21600" y="6947"/>
                  <a:pt x="21538" y="5408"/>
                </a:cubicBezTo>
                <a:cubicBezTo>
                  <a:pt x="21460" y="3189"/>
                  <a:pt x="21293" y="1445"/>
                  <a:pt x="21080" y="637"/>
                </a:cubicBezTo>
                <a:cubicBezTo>
                  <a:pt x="20932" y="-5"/>
                  <a:pt x="20710" y="0"/>
                  <a:pt x="20341" y="0"/>
                </a:cubicBezTo>
                <a:lnTo>
                  <a:pt x="1258" y="0"/>
                </a:lnTo>
                <a:close/>
              </a:path>
            </a:pathLst>
          </a:cu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/>
          <a:p>
            <a:endParaRPr lang="ru-KZ"/>
          </a:p>
        </p:txBody>
      </p:sp>
      <p:graphicFrame>
        <p:nvGraphicFramePr>
          <p:cNvPr id="168" name="Google Shape;168;p4">
            <a:extLst>
              <a:ext uri="{FF2B5EF4-FFF2-40B4-BE49-F238E27FC236}">
                <a16:creationId xmlns:a16="http://schemas.microsoft.com/office/drawing/2014/main" id="{F1FD2F70-AF3C-4D91-8024-B0FADF27797E}"/>
              </a:ext>
            </a:extLst>
          </p:cNvPr>
          <p:cNvGraphicFramePr/>
          <p:nvPr/>
        </p:nvGraphicFramePr>
        <p:xfrm>
          <a:off x="11606213" y="38708013"/>
          <a:ext cx="9661526" cy="4387850"/>
        </p:xfrm>
        <a:graphic>
          <a:graphicData uri="http://schemas.openxmlformats.org/drawingml/2006/table">
            <a:tbl>
              <a:tblPr firstRow="1">
                <a:noFill/>
                <a:tableStyleId>{1B9117A8-1E44-40C8-A567-FA7E7E624662}</a:tableStyleId>
              </a:tblPr>
              <a:tblGrid>
                <a:gridCol w="225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6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7196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100"/>
                        <a:buFont typeface="Helvetica Neue"/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FFFFFF"/>
                          </a:solidFill>
                        </a:rPr>
                        <a:t>Table title</a:t>
                      </a:r>
                      <a:endParaRPr sz="19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7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8.01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7.99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5.77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6.44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4.50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3.11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9.55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1.12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2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6.15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8.00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6.18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5.65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3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8.21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2.16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3.11*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7.17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3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3.00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9.70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10.50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200" u="none" strike="noStrike" cap="none"/>
                        <a:t>4.45</a:t>
                      </a:r>
                      <a:endParaRPr sz="3200" u="none" strike="noStrike" cap="none"/>
                    </a:p>
                  </a:txBody>
                  <a:tcPr marL="45728" marR="45728" marT="45716" marB="45716" anchor="ctr">
                    <a:lnL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BBBB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404" name="Google Shape;169;p4">
            <a:extLst>
              <a:ext uri="{FF2B5EF4-FFF2-40B4-BE49-F238E27FC236}">
                <a16:creationId xmlns:a16="http://schemas.microsoft.com/office/drawing/2014/main" id="{0F464BBE-C909-457A-A1EB-D581DEE4F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75" y="20439063"/>
            <a:ext cx="2962275" cy="1641475"/>
          </a:xfrm>
          <a:prstGeom prst="roundRect">
            <a:avLst>
              <a:gd name="adj" fmla="val 11611"/>
            </a:avLst>
          </a:pr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5405" name="Google Shape;170;p4">
            <a:extLst>
              <a:ext uri="{FF2B5EF4-FFF2-40B4-BE49-F238E27FC236}">
                <a16:creationId xmlns:a16="http://schemas.microsoft.com/office/drawing/2014/main" id="{2B365EE3-9A2E-4B4F-84CF-E92AC0FC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2275" y="20737513"/>
            <a:ext cx="25288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2100"/>
            </a:pPr>
            <a:r>
              <a:rPr lang="en-US" altLang="en-US" sz="2100">
                <a:solidFill>
                  <a:srgbClr val="FFFFFF"/>
                </a:solidFill>
              </a:rPr>
              <a:t>Figure A: neque dignissim, and in aliquet nisl et umis.</a:t>
            </a:r>
            <a:endParaRPr lang="en-US" altLang="en-US"/>
          </a:p>
        </p:txBody>
      </p:sp>
      <p:sp>
        <p:nvSpPr>
          <p:cNvPr id="15406" name="Google Shape;171;p4">
            <a:extLst>
              <a:ext uri="{FF2B5EF4-FFF2-40B4-BE49-F238E27FC236}">
                <a16:creationId xmlns:a16="http://schemas.microsoft.com/office/drawing/2014/main" id="{F97A28BD-DA15-46E6-BFCB-733AB1052147}"/>
              </a:ext>
            </a:extLst>
          </p:cNvPr>
          <p:cNvSpPr>
            <a:spLocks/>
          </p:cNvSpPr>
          <p:nvPr/>
        </p:nvSpPr>
        <p:spPr bwMode="auto">
          <a:xfrm rot="-5400000">
            <a:off x="16946563" y="19211925"/>
            <a:ext cx="431800" cy="1803400"/>
          </a:xfrm>
          <a:custGeom>
            <a:avLst/>
            <a:gdLst>
              <a:gd name="T0" fmla="*/ 451231 w 20600"/>
              <a:gd name="T1" fmla="*/ 0 h 21600"/>
              <a:gd name="T2" fmla="*/ 188660840 w 20600"/>
              <a:gd name="T3" fmla="*/ 2147483646 h 21600"/>
              <a:gd name="T4" fmla="*/ 0 w 20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00" h="21600" extrusionOk="0">
                <a:moveTo>
                  <a:pt x="49" y="0"/>
                </a:moveTo>
                <a:cubicBezTo>
                  <a:pt x="12074" y="2566"/>
                  <a:pt x="19498" y="6232"/>
                  <a:pt x="20485" y="10175"/>
                </a:cubicBezTo>
                <a:cubicBezTo>
                  <a:pt x="21600" y="14634"/>
                  <a:pt x="14637" y="19062"/>
                  <a:pt x="0" y="21600"/>
                </a:cubicBezTo>
              </a:path>
            </a:pathLst>
          </a:custGeom>
          <a:noFill/>
          <a:ln w="25400" cap="flat" cmpd="sng">
            <a:solidFill>
              <a:srgbClr val="C5C5C5"/>
            </a:solidFill>
            <a:prstDash val="solid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00" tIns="45700" rIns="45700" bIns="45700" anchor="ctr"/>
          <a:lstStyle/>
          <a:p>
            <a:endParaRPr lang="ru-KZ"/>
          </a:p>
        </p:txBody>
      </p:sp>
      <p:graphicFrame>
        <p:nvGraphicFramePr>
          <p:cNvPr id="15407" name="Google Shape;172;p4">
            <a:extLst>
              <a:ext uri="{FF2B5EF4-FFF2-40B4-BE49-F238E27FC236}">
                <a16:creationId xmlns:a16="http://schemas.microsoft.com/office/drawing/2014/main" id="{2CF9A26F-772A-45B3-A03B-5A7AC1CF9634}"/>
              </a:ext>
            </a:extLst>
          </p:cNvPr>
          <p:cNvGraphicFramePr>
            <a:graphicFrameLocks/>
          </p:cNvGraphicFramePr>
          <p:nvPr/>
        </p:nvGraphicFramePr>
        <p:xfrm>
          <a:off x="11398250" y="32769175"/>
          <a:ext cx="10398125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0406774" imgH="5316173" progId="Excel.Chart.8">
                  <p:embed/>
                </p:oleObj>
              </mc:Choice>
              <mc:Fallback>
                <p:oleObj name="Chart" r:id="rId3" imgW="10406774" imgH="5316173" progId="Excel.Chart.8">
                  <p:embed/>
                  <p:pic>
                    <p:nvPicPr>
                      <p:cNvPr id="15407" name="Google Shape;172;p4">
                        <a:extLst>
                          <a:ext uri="{FF2B5EF4-FFF2-40B4-BE49-F238E27FC236}">
                            <a16:creationId xmlns:a16="http://schemas.microsoft.com/office/drawing/2014/main" id="{2CF9A26F-772A-45B3-A03B-5A7AC1CF963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0" y="32769175"/>
                        <a:ext cx="10398125" cy="530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8" name="Google Shape;173;p4">
            <a:extLst>
              <a:ext uri="{FF2B5EF4-FFF2-40B4-BE49-F238E27FC236}">
                <a16:creationId xmlns:a16="http://schemas.microsoft.com/office/drawing/2014/main" id="{5CA4FCA5-25A7-4317-8B22-F204FE110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8300" y="14582775"/>
            <a:ext cx="2644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550" tIns="35550" rIns="35550" bIns="3555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535353"/>
              </a:buClr>
              <a:buSzPts val="2200"/>
              <a:buFont typeface="Inter" pitchFamily="34" charset="0"/>
              <a:buNone/>
            </a:pPr>
            <a:r>
              <a:rPr lang="en-US" altLang="en-US" sz="3400" dirty="0">
                <a:solidFill>
                  <a:srgbClr val="535353"/>
                </a:solidFill>
                <a:latin typeface="Inter" pitchFamily="34" charset="0"/>
                <a:sym typeface="Inter" pitchFamily="34" charset="0"/>
              </a:rPr>
              <a:t>Series 1</a:t>
            </a:r>
            <a:br>
              <a:rPr lang="en-US" altLang="en-US" sz="3400" dirty="0">
                <a:solidFill>
                  <a:srgbClr val="535353"/>
                </a:solidFill>
                <a:latin typeface="Inter" pitchFamily="34" charset="0"/>
                <a:sym typeface="Inter" pitchFamily="34" charset="0"/>
              </a:rPr>
            </a:br>
            <a:endParaRPr lang="en-US" altLang="en-US" sz="3400" dirty="0"/>
          </a:p>
        </p:txBody>
      </p:sp>
      <p:sp>
        <p:nvSpPr>
          <p:cNvPr id="15409" name="Google Shape;174;p4">
            <a:extLst>
              <a:ext uri="{FF2B5EF4-FFF2-40B4-BE49-F238E27FC236}">
                <a16:creationId xmlns:a16="http://schemas.microsoft.com/office/drawing/2014/main" id="{D1FABE9E-0096-4397-A84C-2A95D5186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2575" y="15719425"/>
            <a:ext cx="28162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550" tIns="35550" rIns="35550" bIns="3555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535353"/>
              </a:buClr>
              <a:buSzPts val="2200"/>
              <a:buFont typeface="Inter" pitchFamily="34" charset="0"/>
              <a:buNone/>
            </a:pPr>
            <a:r>
              <a:rPr lang="en-US" altLang="en-US" sz="3400">
                <a:solidFill>
                  <a:srgbClr val="535353"/>
                </a:solidFill>
                <a:latin typeface="Inter" pitchFamily="34" charset="0"/>
                <a:sym typeface="Inter" pitchFamily="34" charset="0"/>
              </a:rPr>
              <a:t>Series 2</a:t>
            </a:r>
            <a:endParaRPr lang="en-US" altLang="en-US" sz="3400"/>
          </a:p>
        </p:txBody>
      </p:sp>
      <p:sp>
        <p:nvSpPr>
          <p:cNvPr id="15410" name="Google Shape;175;p4">
            <a:extLst>
              <a:ext uri="{FF2B5EF4-FFF2-40B4-BE49-F238E27FC236}">
                <a16:creationId xmlns:a16="http://schemas.microsoft.com/office/drawing/2014/main" id="{EA55E8D2-7458-45BA-8145-E057A5B09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738" y="17421225"/>
            <a:ext cx="45339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550" tIns="35550" rIns="35550" bIns="3555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FFFFFF"/>
              </a:buClr>
              <a:buSzPts val="2200"/>
              <a:buFont typeface="Inter" pitchFamily="34" charset="0"/>
              <a:buNone/>
            </a:pPr>
            <a:r>
              <a:rPr lang="en-US" altLang="en-US" sz="3400">
                <a:solidFill>
                  <a:srgbClr val="FFFFFF"/>
                </a:solidFill>
                <a:latin typeface="Inter" pitchFamily="34" charset="0"/>
                <a:sym typeface="Inter" pitchFamily="34" charset="0"/>
              </a:rPr>
              <a:t>Series 3</a:t>
            </a:r>
            <a:endParaRPr lang="en-US" altLang="en-US" sz="3400"/>
          </a:p>
        </p:txBody>
      </p:sp>
      <p:sp>
        <p:nvSpPr>
          <p:cNvPr id="15411" name="Google Shape;176;p4">
            <a:extLst>
              <a:ext uri="{FF2B5EF4-FFF2-40B4-BE49-F238E27FC236}">
                <a16:creationId xmlns:a16="http://schemas.microsoft.com/office/drawing/2014/main" id="{9BCD7BA7-AD3B-43DA-BCEE-39CB18306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400" y="18510250"/>
            <a:ext cx="708025" cy="708025"/>
          </a:xfrm>
          <a:prstGeom prst="ellipse">
            <a:avLst/>
          </a:pr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5412" name="Google Shape;177;p4">
            <a:extLst>
              <a:ext uri="{FF2B5EF4-FFF2-40B4-BE49-F238E27FC236}">
                <a16:creationId xmlns:a16="http://schemas.microsoft.com/office/drawing/2014/main" id="{9F6375D2-DDF3-4237-A3D0-29AEA9358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8288" y="18526125"/>
            <a:ext cx="476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3800"/>
              <a:buFont typeface="Inter ExtraBold" charset="0"/>
              <a:buNone/>
            </a:pPr>
            <a:r>
              <a:rPr lang="en-US" altLang="en-US" sz="3800">
                <a:solidFill>
                  <a:srgbClr val="FFFFFF"/>
                </a:solidFill>
                <a:latin typeface="Inter ExtraBold" charset="0"/>
                <a:sym typeface="Inter ExtraBold" charset="0"/>
              </a:rPr>
              <a:t>A</a:t>
            </a:r>
            <a:endParaRPr lang="en-US" altLang="en-US"/>
          </a:p>
        </p:txBody>
      </p:sp>
      <p:sp>
        <p:nvSpPr>
          <p:cNvPr id="15413" name="Google Shape;178;p4">
            <a:extLst>
              <a:ext uri="{FF2B5EF4-FFF2-40B4-BE49-F238E27FC236}">
                <a16:creationId xmlns:a16="http://schemas.microsoft.com/office/drawing/2014/main" id="{B57E2837-BE33-4422-9DE7-CA019F8B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400" y="24928513"/>
            <a:ext cx="708025" cy="708025"/>
          </a:xfrm>
          <a:prstGeom prst="ellipse">
            <a:avLst/>
          </a:pr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5414" name="Google Shape;179;p4">
            <a:extLst>
              <a:ext uri="{FF2B5EF4-FFF2-40B4-BE49-F238E27FC236}">
                <a16:creationId xmlns:a16="http://schemas.microsoft.com/office/drawing/2014/main" id="{AFF7843B-1450-4F70-84FD-4CAEB4258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3688" y="24944388"/>
            <a:ext cx="4254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3800"/>
              <a:buFont typeface="Inter ExtraBold" charset="0"/>
              <a:buNone/>
            </a:pPr>
            <a:r>
              <a:rPr lang="en-US" altLang="en-US" sz="3800">
                <a:solidFill>
                  <a:srgbClr val="FFFFFF"/>
                </a:solidFill>
                <a:latin typeface="Inter ExtraBold" charset="0"/>
                <a:sym typeface="Inter ExtraBold" charset="0"/>
              </a:rPr>
              <a:t>B</a:t>
            </a:r>
            <a:endParaRPr lang="en-US" altLang="en-US"/>
          </a:p>
        </p:txBody>
      </p:sp>
      <p:sp>
        <p:nvSpPr>
          <p:cNvPr id="15415" name="Google Shape;180;p4">
            <a:extLst>
              <a:ext uri="{FF2B5EF4-FFF2-40B4-BE49-F238E27FC236}">
                <a16:creationId xmlns:a16="http://schemas.microsoft.com/office/drawing/2014/main" id="{2D052EAB-F3E4-4614-B0BD-784FE8B54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2588" y="24945975"/>
            <a:ext cx="708025" cy="708025"/>
          </a:xfrm>
          <a:prstGeom prst="ellipse">
            <a:avLst/>
          </a:pr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5416" name="Google Shape;181;p4">
            <a:extLst>
              <a:ext uri="{FF2B5EF4-FFF2-40B4-BE49-F238E27FC236}">
                <a16:creationId xmlns:a16="http://schemas.microsoft.com/office/drawing/2014/main" id="{0838B129-8171-4EBE-B2E0-0AEEBEB4C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1650" y="24961850"/>
            <a:ext cx="469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3800"/>
              <a:buFont typeface="Inter ExtraBold" charset="0"/>
              <a:buNone/>
            </a:pPr>
            <a:r>
              <a:rPr lang="en-US" altLang="en-US" sz="3800">
                <a:solidFill>
                  <a:srgbClr val="FFFFFF"/>
                </a:solidFill>
                <a:latin typeface="Inter ExtraBold" charset="0"/>
                <a:sym typeface="Inter ExtraBold" charset="0"/>
              </a:rPr>
              <a:t>C</a:t>
            </a:r>
            <a:endParaRPr lang="en-US" altLang="en-US"/>
          </a:p>
        </p:txBody>
      </p:sp>
      <p:sp>
        <p:nvSpPr>
          <p:cNvPr id="15417" name="Google Shape;182;p4">
            <a:extLst>
              <a:ext uri="{FF2B5EF4-FFF2-40B4-BE49-F238E27FC236}">
                <a16:creationId xmlns:a16="http://schemas.microsoft.com/office/drawing/2014/main" id="{22E39BFC-CB01-4710-BEAC-3448B6BAB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3175" y="15875000"/>
            <a:ext cx="2962275" cy="1639888"/>
          </a:xfrm>
          <a:prstGeom prst="roundRect">
            <a:avLst>
              <a:gd name="adj" fmla="val 11611"/>
            </a:avLst>
          </a:prstGeom>
          <a:solidFill>
            <a:srgbClr val="239B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5418" name="Google Shape;183;p4">
            <a:extLst>
              <a:ext uri="{FF2B5EF4-FFF2-40B4-BE49-F238E27FC236}">
                <a16:creationId xmlns:a16="http://schemas.microsoft.com/office/drawing/2014/main" id="{53678638-46E5-4DFF-BC37-213903E69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075" y="16173450"/>
            <a:ext cx="252888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2100"/>
              <a:buFont typeface="Inter" pitchFamily="34" charset="0"/>
              <a:buNone/>
            </a:pPr>
            <a:r>
              <a:rPr lang="en-US" altLang="en-US" sz="2100">
                <a:solidFill>
                  <a:srgbClr val="FFFFFF"/>
                </a:solidFill>
                <a:latin typeface="Inter" pitchFamily="34" charset="0"/>
                <a:sym typeface="Inter" pitchFamily="34" charset="0"/>
              </a:rPr>
              <a:t>Figure A: neque dignissim, and in aliquet nisl et umis.</a:t>
            </a:r>
            <a:endParaRPr lang="en-US" altLang="en-US"/>
          </a:p>
        </p:txBody>
      </p:sp>
      <p:sp>
        <p:nvSpPr>
          <p:cNvPr id="15419" name="Google Shape;184;p4">
            <a:extLst>
              <a:ext uri="{FF2B5EF4-FFF2-40B4-BE49-F238E27FC236}">
                <a16:creationId xmlns:a16="http://schemas.microsoft.com/office/drawing/2014/main" id="{211615E7-AB1D-430C-B07A-CE3310F07D01}"/>
              </a:ext>
            </a:extLst>
          </p:cNvPr>
          <p:cNvSpPr>
            <a:spLocks/>
          </p:cNvSpPr>
          <p:nvPr/>
        </p:nvSpPr>
        <p:spPr bwMode="auto">
          <a:xfrm rot="-5400000">
            <a:off x="28482925" y="14551025"/>
            <a:ext cx="431800" cy="1803400"/>
          </a:xfrm>
          <a:custGeom>
            <a:avLst/>
            <a:gdLst>
              <a:gd name="T0" fmla="*/ 451231 w 20600"/>
              <a:gd name="T1" fmla="*/ 0 h 21600"/>
              <a:gd name="T2" fmla="*/ 188660840 w 20600"/>
              <a:gd name="T3" fmla="*/ 2147483646 h 21600"/>
              <a:gd name="T4" fmla="*/ 0 w 20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00" h="21600" extrusionOk="0">
                <a:moveTo>
                  <a:pt x="49" y="0"/>
                </a:moveTo>
                <a:cubicBezTo>
                  <a:pt x="12074" y="2566"/>
                  <a:pt x="19498" y="6232"/>
                  <a:pt x="20485" y="10175"/>
                </a:cubicBezTo>
                <a:cubicBezTo>
                  <a:pt x="21600" y="14634"/>
                  <a:pt x="14637" y="19062"/>
                  <a:pt x="0" y="21600"/>
                </a:cubicBezTo>
              </a:path>
            </a:pathLst>
          </a:custGeom>
          <a:noFill/>
          <a:ln w="25400" cap="flat" cmpd="sng">
            <a:solidFill>
              <a:srgbClr val="C5C5C5"/>
            </a:solidFill>
            <a:prstDash val="solid"/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00" tIns="45700" rIns="45700" bIns="45700" anchor="ctr"/>
          <a:lstStyle/>
          <a:p>
            <a:endParaRPr lang="ru-KZ"/>
          </a:p>
        </p:txBody>
      </p:sp>
      <p:cxnSp>
        <p:nvCxnSpPr>
          <p:cNvPr id="15420" name="Google Shape;187;p4">
            <a:extLst>
              <a:ext uri="{FF2B5EF4-FFF2-40B4-BE49-F238E27FC236}">
                <a16:creationId xmlns:a16="http://schemas.microsoft.com/office/drawing/2014/main" id="{C2509D5C-EC40-4895-AAB0-AF8D3863D1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7725" y="24295100"/>
            <a:ext cx="9783763" cy="0"/>
          </a:xfrm>
          <a:prstGeom prst="straightConnector1">
            <a:avLst/>
          </a:prstGeom>
          <a:noFill/>
          <a:ln w="38100">
            <a:solidFill>
              <a:srgbClr val="FFFFFF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421" name="Google Shape;188;p4">
            <a:extLst>
              <a:ext uri="{FF2B5EF4-FFF2-40B4-BE49-F238E27FC236}">
                <a16:creationId xmlns:a16="http://schemas.microsoft.com/office/drawing/2014/main" id="{E2D07E44-BEDB-4C44-97BD-9E3A7E6FCA2E}"/>
              </a:ext>
            </a:extLst>
          </p:cNvPr>
          <p:cNvGraphicFramePr>
            <a:graphicFrameLocks/>
          </p:cNvGraphicFramePr>
          <p:nvPr/>
        </p:nvGraphicFramePr>
        <p:xfrm>
          <a:off x="11018838" y="19435763"/>
          <a:ext cx="6719887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6724471" imgH="4718713" progId="Excel.Chart.8">
                  <p:embed/>
                </p:oleObj>
              </mc:Choice>
              <mc:Fallback>
                <p:oleObj name="Chart" r:id="rId5" imgW="6724471" imgH="4718713" progId="Excel.Chart.8">
                  <p:embed/>
                  <p:pic>
                    <p:nvPicPr>
                      <p:cNvPr id="15421" name="Google Shape;188;p4">
                        <a:extLst>
                          <a:ext uri="{FF2B5EF4-FFF2-40B4-BE49-F238E27FC236}">
                            <a16:creationId xmlns:a16="http://schemas.microsoft.com/office/drawing/2014/main" id="{E2D07E44-BEDB-4C44-97BD-9E3A7E6FCA2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8838" y="19435763"/>
                        <a:ext cx="6719887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22" name="Google Shape;189;p4">
            <a:extLst>
              <a:ext uri="{FF2B5EF4-FFF2-40B4-BE49-F238E27FC236}">
                <a16:creationId xmlns:a16="http://schemas.microsoft.com/office/drawing/2014/main" id="{56F1E6C8-14D2-4F23-AC96-4B6B03F8D70D}"/>
              </a:ext>
            </a:extLst>
          </p:cNvPr>
          <p:cNvGraphicFramePr>
            <a:graphicFrameLocks/>
          </p:cNvGraphicFramePr>
          <p:nvPr/>
        </p:nvGraphicFramePr>
        <p:xfrm>
          <a:off x="11666538" y="26098500"/>
          <a:ext cx="4752975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4761389" imgH="3066554" progId="Excel.Chart.8">
                  <p:embed/>
                </p:oleObj>
              </mc:Choice>
              <mc:Fallback>
                <p:oleObj name="Chart" r:id="rId7" imgW="4761389" imgH="3066554" progId="Excel.Chart.8">
                  <p:embed/>
                  <p:pic>
                    <p:nvPicPr>
                      <p:cNvPr id="15422" name="Google Shape;189;p4">
                        <a:extLst>
                          <a:ext uri="{FF2B5EF4-FFF2-40B4-BE49-F238E27FC236}">
                            <a16:creationId xmlns:a16="http://schemas.microsoft.com/office/drawing/2014/main" id="{56F1E6C8-14D2-4F23-AC96-4B6B03F8D70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6538" y="26098500"/>
                        <a:ext cx="4752975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23" name="Google Shape;190;p4">
            <a:extLst>
              <a:ext uri="{FF2B5EF4-FFF2-40B4-BE49-F238E27FC236}">
                <a16:creationId xmlns:a16="http://schemas.microsoft.com/office/drawing/2014/main" id="{F0ACCCBC-B192-4F44-86A7-05203C9D796C}"/>
              </a:ext>
            </a:extLst>
          </p:cNvPr>
          <p:cNvGraphicFramePr>
            <a:graphicFrameLocks/>
          </p:cNvGraphicFramePr>
          <p:nvPr/>
        </p:nvGraphicFramePr>
        <p:xfrm>
          <a:off x="16565563" y="26098500"/>
          <a:ext cx="4752975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9" imgW="4761389" imgH="3066554" progId="Excel.Chart.8">
                  <p:embed/>
                </p:oleObj>
              </mc:Choice>
              <mc:Fallback>
                <p:oleObj name="Chart" r:id="rId9" imgW="4761389" imgH="3066554" progId="Excel.Chart.8">
                  <p:embed/>
                  <p:pic>
                    <p:nvPicPr>
                      <p:cNvPr id="15423" name="Google Shape;190;p4">
                        <a:extLst>
                          <a:ext uri="{FF2B5EF4-FFF2-40B4-BE49-F238E27FC236}">
                            <a16:creationId xmlns:a16="http://schemas.microsoft.com/office/drawing/2014/main" id="{F0ACCCBC-B192-4F44-86A7-05203C9D796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5563" y="26098500"/>
                        <a:ext cx="4752975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428" name="Google Shape;200;p4">
            <a:extLst>
              <a:ext uri="{FF2B5EF4-FFF2-40B4-BE49-F238E27FC236}">
                <a16:creationId xmlns:a16="http://schemas.microsoft.com/office/drawing/2014/main" id="{DB47E081-303E-49FF-B770-6E2E2011D4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544300" y="24288750"/>
            <a:ext cx="9783763" cy="0"/>
          </a:xfrm>
          <a:prstGeom prst="straightConnector1">
            <a:avLst/>
          </a:prstGeom>
          <a:noFill/>
          <a:ln w="38100">
            <a:solidFill>
              <a:srgbClr val="DDDDDD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29" name="Google Shape;201;p4">
            <a:extLst>
              <a:ext uri="{FF2B5EF4-FFF2-40B4-BE49-F238E27FC236}">
                <a16:creationId xmlns:a16="http://schemas.microsoft.com/office/drawing/2014/main" id="{2A0EDFE9-4E24-405E-B908-16352EC478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25875" y="24818975"/>
            <a:ext cx="0" cy="4467225"/>
          </a:xfrm>
          <a:prstGeom prst="straightConnector1">
            <a:avLst/>
          </a:prstGeom>
          <a:noFill/>
          <a:ln w="38100">
            <a:solidFill>
              <a:srgbClr val="DDDDDD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30" name="Google Shape;202;p4">
            <a:extLst>
              <a:ext uri="{FF2B5EF4-FFF2-40B4-BE49-F238E27FC236}">
                <a16:creationId xmlns:a16="http://schemas.microsoft.com/office/drawing/2014/main" id="{803673A5-F14B-4E7C-A8DF-1824D0351C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567900" y="35828288"/>
            <a:ext cx="9767888" cy="0"/>
          </a:xfrm>
          <a:prstGeom prst="straightConnector1">
            <a:avLst/>
          </a:prstGeom>
          <a:noFill/>
          <a:ln w="38100">
            <a:solidFill>
              <a:srgbClr val="DDDDDD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31" name="Google Shape;203;p4">
            <a:extLst>
              <a:ext uri="{FF2B5EF4-FFF2-40B4-BE49-F238E27FC236}">
                <a16:creationId xmlns:a16="http://schemas.microsoft.com/office/drawing/2014/main" id="{B9AE420F-B039-4A09-A5EE-C1EE943966E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1936075" y="8347075"/>
            <a:ext cx="0" cy="35066288"/>
          </a:xfrm>
          <a:prstGeom prst="straightConnector1">
            <a:avLst/>
          </a:prstGeom>
          <a:noFill/>
          <a:ln w="38100">
            <a:solidFill>
              <a:srgbClr val="DDDDDD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32" name="Google Shape;204;p4">
            <a:extLst>
              <a:ext uri="{FF2B5EF4-FFF2-40B4-BE49-F238E27FC236}">
                <a16:creationId xmlns:a16="http://schemas.microsoft.com/office/drawing/2014/main" id="{25FB5B41-17A1-4E45-8A97-58340CB39F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7725" y="24295100"/>
            <a:ext cx="9783763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" name="Google Shape;206;p4">
            <a:extLst>
              <a:ext uri="{FF2B5EF4-FFF2-40B4-BE49-F238E27FC236}">
                <a16:creationId xmlns:a16="http://schemas.microsoft.com/office/drawing/2014/main" id="{31759467-6DFB-4C11-9825-0987E02C1136}"/>
              </a:ext>
            </a:extLst>
          </p:cNvPr>
          <p:cNvSpPr/>
          <p:nvPr/>
        </p:nvSpPr>
        <p:spPr>
          <a:xfrm>
            <a:off x="22448838" y="21180425"/>
            <a:ext cx="9879012" cy="9540875"/>
          </a:xfrm>
          <a:prstGeom prst="roundRect">
            <a:avLst>
              <a:gd name="adj" fmla="val 3859"/>
            </a:avLst>
          </a:prstGeom>
          <a:gradFill>
            <a:gsLst>
              <a:gs pos="0">
                <a:srgbClr val="F0F0F0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  <a:effectLst>
            <a:outerShdw blurRad="152400" dist="106451" dir="3227136" rotWithShape="0">
              <a:srgbClr val="000000">
                <a:alpha val="23137"/>
              </a:srgbClr>
            </a:outerShdw>
          </a:effectLst>
        </p:spPr>
        <p:txBody>
          <a:bodyPr spcFirstLastPara="1" lIns="45700" tIns="45700" rIns="45700" bIns="457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35" name="Google Shape;207;p4">
            <a:extLst>
              <a:ext uri="{FF2B5EF4-FFF2-40B4-BE49-F238E27FC236}">
                <a16:creationId xmlns:a16="http://schemas.microsoft.com/office/drawing/2014/main" id="{F0DEB796-4DFB-4D33-8DAB-001B219FEA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558588" y="29568775"/>
            <a:ext cx="9769475" cy="0"/>
          </a:xfrm>
          <a:prstGeom prst="straightConnector1">
            <a:avLst/>
          </a:prstGeom>
          <a:noFill/>
          <a:ln w="38100">
            <a:solidFill>
              <a:srgbClr val="DDDDDD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36" name="Google Shape;208;p4">
            <a:extLst>
              <a:ext uri="{FF2B5EF4-FFF2-40B4-BE49-F238E27FC236}">
                <a16:creationId xmlns:a16="http://schemas.microsoft.com/office/drawing/2014/main" id="{5040468B-7AAA-481C-B61D-FB970D63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18403888"/>
            <a:ext cx="937736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202020"/>
              </a:buClr>
              <a:buSzPts val="3900"/>
            </a:pPr>
            <a:r>
              <a:rPr lang="en-US" altLang="en-US" sz="3400" dirty="0" err="1">
                <a:solidFill>
                  <a:srgbClr val="FFFFFF"/>
                </a:solidFill>
              </a:rPr>
              <a:t>Mauris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orci</a:t>
            </a:r>
            <a:r>
              <a:rPr lang="en-US" altLang="en-US" sz="3400" dirty="0">
                <a:solidFill>
                  <a:srgbClr val="FFFFFF"/>
                </a:solidFill>
              </a:rPr>
              <a:t> mi, </a:t>
            </a:r>
            <a:r>
              <a:rPr lang="en-US" altLang="en-US" sz="3400" dirty="0" err="1">
                <a:solidFill>
                  <a:srgbClr val="FFFFFF"/>
                </a:solidFill>
              </a:rPr>
              <a:t>varius</a:t>
            </a:r>
            <a:r>
              <a:rPr lang="en-US" altLang="en-US" sz="3400" dirty="0">
                <a:solidFill>
                  <a:srgbClr val="FFFFFF"/>
                </a:solidFill>
              </a:rPr>
              <a:t> id diam id, </a:t>
            </a:r>
            <a:r>
              <a:rPr lang="en-US" altLang="en-US" sz="3400" dirty="0" err="1">
                <a:solidFill>
                  <a:srgbClr val="FFFFFF"/>
                </a:solidFill>
              </a:rPr>
              <a:t>egestas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auctor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enim</a:t>
            </a:r>
            <a:r>
              <a:rPr lang="en-US" altLang="en-US" sz="3400" dirty="0">
                <a:solidFill>
                  <a:srgbClr val="FFFFFF"/>
                </a:solidFill>
              </a:rPr>
              <a:t>. </a:t>
            </a:r>
            <a:r>
              <a:rPr lang="en-US" altLang="en-US" sz="3400" dirty="0" err="1">
                <a:solidFill>
                  <a:srgbClr val="FFFFFF"/>
                </a:solidFill>
              </a:rPr>
              <a:t>Praesent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ut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massa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nibh</a:t>
            </a:r>
            <a:r>
              <a:rPr lang="en-US" altLang="en-US" sz="3400" dirty="0">
                <a:solidFill>
                  <a:srgbClr val="FFFFFF"/>
                </a:solidFill>
              </a:rPr>
              <a:t>. Duis </a:t>
            </a:r>
            <a:r>
              <a:rPr lang="en-US" altLang="en-US" sz="3400" dirty="0" err="1">
                <a:solidFill>
                  <a:srgbClr val="FFFFFF"/>
                </a:solidFill>
              </a:rPr>
              <a:t>purus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neque</a:t>
            </a:r>
            <a:r>
              <a:rPr lang="en-US" altLang="en-US" sz="3400" dirty="0">
                <a:solidFill>
                  <a:srgbClr val="FFFFFF"/>
                </a:solidFill>
              </a:rPr>
              <a:t>, </a:t>
            </a:r>
            <a:r>
              <a:rPr lang="en-US" altLang="en-US" sz="3400" dirty="0" err="1">
                <a:solidFill>
                  <a:srgbClr val="FFFFFF"/>
                </a:solidFill>
              </a:rPr>
              <a:t>facilisis</a:t>
            </a:r>
            <a:r>
              <a:rPr lang="en-US" altLang="en-US" sz="3400" dirty="0">
                <a:solidFill>
                  <a:srgbClr val="FFFFFF"/>
                </a:solidFill>
              </a:rPr>
              <a:t> cursus </a:t>
            </a:r>
            <a:r>
              <a:rPr lang="en-US" altLang="en-US" sz="3400" dirty="0" err="1">
                <a:solidFill>
                  <a:srgbClr val="FFFFFF"/>
                </a:solidFill>
              </a:rPr>
              <a:t>ultrices</a:t>
            </a:r>
            <a:r>
              <a:rPr lang="en-US" altLang="en-US" sz="3400" dirty="0">
                <a:solidFill>
                  <a:srgbClr val="FFFFFF"/>
                </a:solidFill>
              </a:rPr>
              <a:t> vel, </a:t>
            </a:r>
            <a:r>
              <a:rPr lang="en-US" altLang="en-US" sz="3400" dirty="0" err="1">
                <a:solidFill>
                  <a:srgbClr val="FFFFFF"/>
                </a:solidFill>
              </a:rPr>
              <a:t>ullamcorper</a:t>
            </a:r>
            <a:r>
              <a:rPr lang="en-US" altLang="en-US" sz="3400" dirty="0">
                <a:solidFill>
                  <a:srgbClr val="FFFFFF"/>
                </a:solidFill>
              </a:rPr>
              <a:t> ac </a:t>
            </a:r>
            <a:r>
              <a:rPr lang="en-US" altLang="en-US" sz="3400" dirty="0" err="1">
                <a:solidFill>
                  <a:srgbClr val="FFFFFF"/>
                </a:solidFill>
              </a:rPr>
              <a:t>augue</a:t>
            </a:r>
            <a:r>
              <a:rPr lang="en-US" altLang="en-US" sz="3400" dirty="0">
                <a:solidFill>
                  <a:srgbClr val="FFFFFF"/>
                </a:solidFill>
              </a:rPr>
              <a:t>. Donec semper lorem vitae </a:t>
            </a:r>
            <a:r>
              <a:rPr lang="en-US" altLang="en-US" sz="3400" dirty="0" err="1">
                <a:solidFill>
                  <a:srgbClr val="FFFFFF"/>
                </a:solidFill>
              </a:rPr>
              <a:t>urna</a:t>
            </a:r>
            <a:r>
              <a:rPr lang="en-US" altLang="en-US" sz="3400" dirty="0">
                <a:solidFill>
                  <a:srgbClr val="FFFFFF"/>
                </a:solidFill>
              </a:rPr>
              <a:t> pulvinar, in </a:t>
            </a:r>
            <a:r>
              <a:rPr lang="en-US" altLang="en-US" sz="3400" dirty="0" err="1">
                <a:solidFill>
                  <a:srgbClr val="FFFFFF"/>
                </a:solidFill>
              </a:rPr>
              <a:t>congue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massa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tristique</a:t>
            </a:r>
            <a:r>
              <a:rPr lang="en-US" altLang="en-US" sz="3400" dirty="0">
                <a:solidFill>
                  <a:srgbClr val="FFFFFF"/>
                </a:solidFill>
              </a:rPr>
              <a:t>. Sed in </a:t>
            </a:r>
            <a:r>
              <a:rPr lang="en-US" altLang="en-US" sz="3400" dirty="0" err="1">
                <a:solidFill>
                  <a:srgbClr val="FFFFFF"/>
                </a:solidFill>
              </a:rPr>
              <a:t>risus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nibh</a:t>
            </a:r>
            <a:r>
              <a:rPr lang="en-US" altLang="en-US" sz="3400" dirty="0">
                <a:solidFill>
                  <a:srgbClr val="FFFFFF"/>
                </a:solidFill>
              </a:rPr>
              <a:t>. In </a:t>
            </a:r>
            <a:r>
              <a:rPr lang="en-US" altLang="en-US" sz="3400" dirty="0" err="1">
                <a:solidFill>
                  <a:srgbClr val="FFFFFF"/>
                </a:solidFill>
              </a:rPr>
              <a:t>nisl</a:t>
            </a:r>
            <a:r>
              <a:rPr lang="en-US" altLang="en-US" sz="3400" dirty="0">
                <a:solidFill>
                  <a:srgbClr val="FFFFFF"/>
                </a:solidFill>
              </a:rPr>
              <a:t> </a:t>
            </a:r>
            <a:r>
              <a:rPr lang="en-US" altLang="en-US" sz="3400" dirty="0" err="1">
                <a:solidFill>
                  <a:srgbClr val="FFFFFF"/>
                </a:solidFill>
              </a:rPr>
              <a:t>quam</a:t>
            </a:r>
            <a:r>
              <a:rPr lang="en-US" altLang="en-US" sz="3400" dirty="0">
                <a:solidFill>
                  <a:srgbClr val="FFFFFF"/>
                </a:solidFill>
              </a:rPr>
              <a:t>, </a:t>
            </a:r>
            <a:r>
              <a:rPr lang="en-US" altLang="en-US" sz="3400" dirty="0" err="1">
                <a:solidFill>
                  <a:srgbClr val="FFFFFF"/>
                </a:solidFill>
              </a:rPr>
              <a:t>aliquet</a:t>
            </a:r>
            <a:r>
              <a:rPr lang="en-US" altLang="en-US" sz="3400" dirty="0">
                <a:solidFill>
                  <a:srgbClr val="FFFFFF"/>
                </a:solidFill>
              </a:rPr>
              <a:t> sed </a:t>
            </a:r>
            <a:r>
              <a:rPr lang="en-US" altLang="en-US" sz="3400" dirty="0" err="1">
                <a:solidFill>
                  <a:srgbClr val="FFFFFF"/>
                </a:solidFill>
              </a:rPr>
              <a:t>nibh</a:t>
            </a:r>
            <a:r>
              <a:rPr lang="en-US" altLang="en-US" sz="3400" dirty="0">
                <a:solidFill>
                  <a:srgbClr val="FFFFFF"/>
                </a:solidFill>
              </a:rPr>
              <a:t> sit </a:t>
            </a:r>
            <a:r>
              <a:rPr lang="en-US" altLang="en-US" sz="3400" dirty="0" err="1">
                <a:solidFill>
                  <a:srgbClr val="FFFFFF"/>
                </a:solidFill>
              </a:rPr>
              <a:t>amet</a:t>
            </a:r>
            <a:r>
              <a:rPr lang="en-US" altLang="en-US" sz="3400" dirty="0">
                <a:solidFill>
                  <a:srgbClr val="FFFFFF"/>
                </a:solidFill>
              </a:rPr>
              <a:t>, </a:t>
            </a:r>
            <a:r>
              <a:rPr lang="en-US" altLang="en-US" sz="3400" dirty="0" err="1">
                <a:solidFill>
                  <a:srgbClr val="FFFFFF"/>
                </a:solidFill>
              </a:rPr>
              <a:t>faucibus</a:t>
            </a:r>
            <a:r>
              <a:rPr lang="en-US" altLang="en-US" sz="3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438" name="Google Shape;210;p4">
            <a:extLst>
              <a:ext uri="{FF2B5EF4-FFF2-40B4-BE49-F238E27FC236}">
                <a16:creationId xmlns:a16="http://schemas.microsoft.com/office/drawing/2014/main" id="{D7E76ED2-6EF0-4B9E-932C-73B035F88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5030" y="31900820"/>
            <a:ext cx="9399583" cy="55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91400" rIns="91400" bIns="914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35353"/>
              </a:buClr>
              <a:buSzPts val="3000"/>
            </a:pPr>
            <a:r>
              <a:rPr lang="en-US" altLang="en-US" sz="2400" dirty="0">
                <a:solidFill>
                  <a:srgbClr val="535353"/>
                </a:solidFill>
              </a:rPr>
              <a:t>[Insert your funder’s name and grant number here]</a:t>
            </a:r>
            <a:endParaRPr lang="en-US" altLang="en-US" sz="2400" dirty="0"/>
          </a:p>
        </p:txBody>
      </p:sp>
      <p:sp>
        <p:nvSpPr>
          <p:cNvPr id="15439" name="Google Shape;211;p4">
            <a:extLst>
              <a:ext uri="{FF2B5EF4-FFF2-40B4-BE49-F238E27FC236}">
                <a16:creationId xmlns:a16="http://schemas.microsoft.com/office/drawing/2014/main" id="{E56429BA-CCD0-474D-838B-F360377E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17233900"/>
            <a:ext cx="6335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02020"/>
              </a:buClr>
              <a:buSzPts val="6400"/>
            </a:pPr>
            <a:r>
              <a:rPr lang="en-US" altLang="en-US" sz="4800" b="1">
                <a:solidFill>
                  <a:srgbClr val="FFFFFF"/>
                </a:solidFill>
              </a:rPr>
              <a:t>INTRODUCTION</a:t>
            </a:r>
            <a:endParaRPr lang="en-US" altLang="en-US" sz="4800">
              <a:solidFill>
                <a:srgbClr val="FFFFFF"/>
              </a:solidFill>
            </a:endParaRPr>
          </a:p>
        </p:txBody>
      </p:sp>
      <p:sp>
        <p:nvSpPr>
          <p:cNvPr id="15440" name="Google Shape;212;p4">
            <a:extLst>
              <a:ext uri="{FF2B5EF4-FFF2-40B4-BE49-F238E27FC236}">
                <a16:creationId xmlns:a16="http://schemas.microsoft.com/office/drawing/2014/main" id="{F6B1A543-B4A3-46DD-ADF6-B4C18C6FF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25038050"/>
            <a:ext cx="4167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02020"/>
              </a:buClr>
              <a:buSzPts val="6400"/>
            </a:pPr>
            <a:r>
              <a:rPr lang="en-US" altLang="en-US" sz="4800" b="1" dirty="0">
                <a:solidFill>
                  <a:srgbClr val="FFFFFF"/>
                </a:solidFill>
              </a:rPr>
              <a:t>METHODS</a:t>
            </a:r>
            <a:endParaRPr lang="en-US" altLang="en-US" sz="4800" dirty="0">
              <a:solidFill>
                <a:srgbClr val="FFFFFF"/>
              </a:solidFill>
            </a:endParaRPr>
          </a:p>
        </p:txBody>
      </p:sp>
      <p:sp>
        <p:nvSpPr>
          <p:cNvPr id="213" name="Google Shape;213;p4">
            <a:extLst>
              <a:ext uri="{FF2B5EF4-FFF2-40B4-BE49-F238E27FC236}">
                <a16:creationId xmlns:a16="http://schemas.microsoft.com/office/drawing/2014/main" id="{42155139-8C6D-407E-B223-195C55244B86}"/>
              </a:ext>
            </a:extLst>
          </p:cNvPr>
          <p:cNvSpPr txBox="1"/>
          <p:nvPr/>
        </p:nvSpPr>
        <p:spPr>
          <a:xfrm>
            <a:off x="784225" y="26236613"/>
            <a:ext cx="9377363" cy="8866187"/>
          </a:xfrm>
          <a:prstGeom prst="rect">
            <a:avLst/>
          </a:prstGeom>
          <a:noFill/>
          <a:ln>
            <a:noFill/>
          </a:ln>
        </p:spPr>
        <p:txBody>
          <a:bodyPr spcFirstLastPara="1" lIns="45675" tIns="45675" rIns="45675" bIns="45675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900"/>
              <a:buFont typeface="Arial"/>
              <a:buNone/>
              <a:defRPr/>
            </a:pP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Mauris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orci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mi,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varius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id diam id,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egestas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auctor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massa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Duis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neque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cursus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ultrices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vel,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ac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Donec semper lorem vitae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urna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pulvinar, in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congue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massa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tristique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4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buClr>
                <a:srgbClr val="202020"/>
              </a:buClr>
              <a:buSzPts val="3900"/>
              <a:buFont typeface="Arial"/>
              <a:buNone/>
              <a:defRPr/>
            </a:pPr>
            <a:r>
              <a:rPr lang="en-US" sz="3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MAURIS ORCI VARIUS ID DIAM</a:t>
            </a:r>
            <a:endParaRPr sz="3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indent="-527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•"/>
              <a:defRPr/>
            </a:pP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Sed in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risus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In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aliquet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sed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sitamet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faucibus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placerat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dui. </a:t>
            </a:r>
            <a:endParaRPr sz="34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indent="-527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•"/>
              <a:defRPr/>
            </a:pP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Fusce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scelerisque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luctus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rum sed, </a:t>
            </a:r>
            <a:b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pulvinar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urna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posuere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4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buClr>
                <a:srgbClr val="202020"/>
              </a:buClr>
              <a:buSzPts val="3900"/>
              <a:buFont typeface="Arial"/>
              <a:buNone/>
              <a:defRPr/>
            </a:pPr>
            <a:r>
              <a:rPr lang="en-US" sz="3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EUISMOD JUSTO VITAE PURUS</a:t>
            </a:r>
            <a:endParaRPr sz="36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indent="-527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•"/>
              <a:defRPr/>
            </a:pP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Proin semper ipsum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donec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semper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placerat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4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indent="-527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•"/>
              <a:defRPr/>
            </a:pP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Finibus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tempor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vitae </a:t>
            </a:r>
            <a:r>
              <a:rPr lang="en-US" sz="3400" kern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40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400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2" name="Google Shape;214;p4">
            <a:extLst>
              <a:ext uri="{FF2B5EF4-FFF2-40B4-BE49-F238E27FC236}">
                <a16:creationId xmlns:a16="http://schemas.microsoft.com/office/drawing/2014/main" id="{D9F8E867-B008-48CA-A4CA-15CC872AD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4300" y="8509000"/>
            <a:ext cx="8985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35353"/>
              </a:buClr>
              <a:buSzPts val="6400"/>
            </a:pPr>
            <a:r>
              <a:rPr lang="en-US" altLang="en-US" sz="4800" b="1" dirty="0">
                <a:solidFill>
                  <a:srgbClr val="535353"/>
                </a:solidFill>
              </a:rPr>
              <a:t>DATA ANALYSIS </a:t>
            </a:r>
            <a:endParaRPr lang="en-US" altLang="en-US" sz="4800" dirty="0"/>
          </a:p>
        </p:txBody>
      </p:sp>
      <p:sp>
        <p:nvSpPr>
          <p:cNvPr id="215" name="Google Shape;215;p4">
            <a:extLst>
              <a:ext uri="{FF2B5EF4-FFF2-40B4-BE49-F238E27FC236}">
                <a16:creationId xmlns:a16="http://schemas.microsoft.com/office/drawing/2014/main" id="{3D395CAA-9B92-47E6-A90B-3015D57ABE90}"/>
              </a:ext>
            </a:extLst>
          </p:cNvPr>
          <p:cNvSpPr txBox="1"/>
          <p:nvPr/>
        </p:nvSpPr>
        <p:spPr>
          <a:xfrm>
            <a:off x="11541125" y="9739313"/>
            <a:ext cx="9829800" cy="7720012"/>
          </a:xfrm>
          <a:prstGeom prst="rect">
            <a:avLst/>
          </a:prstGeom>
          <a:noFill/>
          <a:ln>
            <a:noFill/>
          </a:ln>
        </p:spPr>
        <p:txBody>
          <a:bodyPr spcFirstLastPara="1" lIns="45675" tIns="45675" rIns="45675" bIns="45675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900"/>
              <a:buFont typeface="Arial"/>
              <a:buNone/>
              <a:defRPr/>
            </a:pP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Mauris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orci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mi,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varius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id diam id,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egestas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auctor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massa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. Duis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neque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cursus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ultrices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vel,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ac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[See Figure A]. Done:</a:t>
            </a:r>
            <a:endParaRPr sz="3400" kern="0" dirty="0">
              <a:latin typeface="Arial"/>
              <a:ea typeface="Arial"/>
              <a:cs typeface="Arial"/>
              <a:sym typeface="Arial"/>
            </a:endParaRPr>
          </a:p>
          <a:p>
            <a:pPr marL="647698" indent="-647698" eaLnBrk="1" fontAlgn="auto" hangingPunct="1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>
                <a:srgbClr val="535353"/>
              </a:buClr>
              <a:buSzPts val="3400"/>
              <a:buFont typeface="Arial"/>
              <a:buAutoNum type="alphaUcPeriod"/>
              <a:defRPr/>
            </a:pP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Sed in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risus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. In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aliquet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sed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sitamet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faucibus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placerat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dui.</a:t>
            </a:r>
            <a:endParaRPr sz="3400" kern="0" dirty="0">
              <a:latin typeface="Arial"/>
              <a:ea typeface="Arial"/>
              <a:cs typeface="Arial"/>
              <a:sym typeface="Arial"/>
            </a:endParaRPr>
          </a:p>
          <a:p>
            <a:pPr marL="647698" indent="-647698" eaLnBrk="1" fontAlgn="auto" hangingPunct="1">
              <a:lnSpc>
                <a:spcPct val="110000"/>
              </a:lnSpc>
              <a:spcBef>
                <a:spcPts val="2300"/>
              </a:spcBef>
              <a:spcAft>
                <a:spcPts val="0"/>
              </a:spcAft>
              <a:buClr>
                <a:srgbClr val="535353"/>
              </a:buClr>
              <a:buSzPts val="3400"/>
              <a:buFont typeface="Arial"/>
              <a:buAutoNum type="alphaUcPeriod"/>
              <a:defRPr/>
            </a:pP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Fusce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scelerisque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luctus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rum sed,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dolor. pulvinar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urna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posuere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400" kern="0" dirty="0">
              <a:latin typeface="Arial"/>
              <a:ea typeface="Arial"/>
              <a:cs typeface="Arial"/>
              <a:sym typeface="Arial"/>
            </a:endParaRPr>
          </a:p>
          <a:p>
            <a:pPr marL="647698" indent="-647698" eaLnBrk="1" fontAlgn="auto" hangingPunct="1">
              <a:lnSpc>
                <a:spcPct val="110000"/>
              </a:lnSpc>
              <a:spcBef>
                <a:spcPts val="2300"/>
              </a:spcBef>
              <a:spcAft>
                <a:spcPts val="0"/>
              </a:spcAft>
              <a:buClr>
                <a:srgbClr val="535353"/>
              </a:buClr>
              <a:buSzPts val="3400"/>
              <a:buFont typeface="Arial"/>
              <a:buAutoNum type="alphaUcPeriod"/>
              <a:defRPr/>
            </a:pP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elementum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orci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. Proin semper ipsum</a:t>
            </a:r>
            <a:endParaRPr sz="3400" kern="0" dirty="0">
              <a:latin typeface="Arial"/>
              <a:ea typeface="Arial"/>
              <a:cs typeface="Arial"/>
              <a:sym typeface="Arial"/>
            </a:endParaRPr>
          </a:p>
          <a:p>
            <a:pPr marL="647698" indent="-647698" eaLnBrk="1" fontAlgn="auto" hangingPunct="1">
              <a:lnSpc>
                <a:spcPct val="110000"/>
              </a:lnSpc>
              <a:spcBef>
                <a:spcPts val="2300"/>
              </a:spcBef>
              <a:spcAft>
                <a:spcPts val="0"/>
              </a:spcAft>
              <a:buClr>
                <a:srgbClr val="535353"/>
              </a:buClr>
              <a:buSzPts val="3400"/>
              <a:buFont typeface="Arial"/>
              <a:buAutoNum type="alphaUcPeriod"/>
              <a:defRPr/>
            </a:pP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Sed in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risus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. In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aliquet</a:t>
            </a:r>
            <a:r>
              <a:rPr lang="en-US" sz="34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 sed </a:t>
            </a:r>
            <a:r>
              <a:rPr lang="en-US" sz="3400" kern="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endParaRPr sz="3400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4" name="Google Shape;216;p4">
            <a:extLst>
              <a:ext uri="{FF2B5EF4-FFF2-40B4-BE49-F238E27FC236}">
                <a16:creationId xmlns:a16="http://schemas.microsoft.com/office/drawing/2014/main" id="{08671966-7EC4-4B7D-ADCE-9FA805C76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50" y="18532475"/>
            <a:ext cx="296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535353"/>
              </a:buClr>
              <a:buSzPts val="3100"/>
            </a:pPr>
            <a:r>
              <a:rPr lang="en-US" altLang="en-US" sz="3600" b="1">
                <a:solidFill>
                  <a:srgbClr val="535353"/>
                </a:solidFill>
              </a:rPr>
              <a:t>Chart Title </a:t>
            </a:r>
            <a:endParaRPr lang="en-US" altLang="en-US" sz="3600"/>
          </a:p>
        </p:txBody>
      </p:sp>
      <p:sp>
        <p:nvSpPr>
          <p:cNvPr id="15445" name="Google Shape;217;p4">
            <a:extLst>
              <a:ext uri="{FF2B5EF4-FFF2-40B4-BE49-F238E27FC236}">
                <a16:creationId xmlns:a16="http://schemas.microsoft.com/office/drawing/2014/main" id="{2B1A1AD4-BB99-48CD-9B41-260844A6B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5538" y="25015825"/>
            <a:ext cx="296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535353"/>
              </a:buClr>
              <a:buSzPts val="3100"/>
            </a:pPr>
            <a:r>
              <a:rPr lang="en-US" altLang="en-US" sz="3600" b="1">
                <a:solidFill>
                  <a:srgbClr val="535353"/>
                </a:solidFill>
              </a:rPr>
              <a:t>Chart Title </a:t>
            </a:r>
            <a:endParaRPr lang="en-US" altLang="en-US" sz="3600"/>
          </a:p>
        </p:txBody>
      </p:sp>
      <p:sp>
        <p:nvSpPr>
          <p:cNvPr id="15446" name="Google Shape;218;p4">
            <a:extLst>
              <a:ext uri="{FF2B5EF4-FFF2-40B4-BE49-F238E27FC236}">
                <a16:creationId xmlns:a16="http://schemas.microsoft.com/office/drawing/2014/main" id="{DDC39D01-F402-48B2-81C9-ECF7D7AF9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9950" y="25031700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535353"/>
              </a:buClr>
              <a:buSzPts val="3100"/>
            </a:pPr>
            <a:r>
              <a:rPr lang="en-US" altLang="en-US" sz="3600" b="1">
                <a:solidFill>
                  <a:srgbClr val="535353"/>
                </a:solidFill>
              </a:rPr>
              <a:t>Chart Title </a:t>
            </a:r>
            <a:endParaRPr lang="en-US" altLang="en-US" sz="3600"/>
          </a:p>
        </p:txBody>
      </p:sp>
      <p:sp>
        <p:nvSpPr>
          <p:cNvPr id="15447" name="Google Shape;219;p4">
            <a:extLst>
              <a:ext uri="{FF2B5EF4-FFF2-40B4-BE49-F238E27FC236}">
                <a16:creationId xmlns:a16="http://schemas.microsoft.com/office/drawing/2014/main" id="{82949588-C0B9-426D-83DC-47810A394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25" y="30113288"/>
            <a:ext cx="93757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535353"/>
              </a:buClr>
              <a:buSzPts val="3900"/>
            </a:pPr>
            <a:r>
              <a:rPr lang="en-US" altLang="en-US" sz="3900">
                <a:solidFill>
                  <a:srgbClr val="535353"/>
                </a:solidFill>
              </a:rPr>
              <a:t>Mauris orci mi, varius id diam id, egestas auctor enim. Praesent ut massa nibh. Duis purus neque, facilisis</a:t>
            </a:r>
            <a:endParaRPr lang="en-US" altLang="en-US"/>
          </a:p>
        </p:txBody>
      </p:sp>
      <p:sp>
        <p:nvSpPr>
          <p:cNvPr id="15448" name="Google Shape;220;p4">
            <a:extLst>
              <a:ext uri="{FF2B5EF4-FFF2-40B4-BE49-F238E27FC236}">
                <a16:creationId xmlns:a16="http://schemas.microsoft.com/office/drawing/2014/main" id="{8F2CE6C6-D165-430D-9C5A-C5E9FB3AA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0738" y="8509000"/>
            <a:ext cx="6334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35353"/>
              </a:buClr>
              <a:buSzPts val="6400"/>
            </a:pPr>
            <a:r>
              <a:rPr lang="en-US" altLang="en-US" sz="4800" b="1">
                <a:solidFill>
                  <a:srgbClr val="535353"/>
                </a:solidFill>
              </a:rPr>
              <a:t>RESULTS</a:t>
            </a:r>
            <a:endParaRPr lang="en-US" altLang="en-US" sz="4800"/>
          </a:p>
        </p:txBody>
      </p:sp>
      <p:sp>
        <p:nvSpPr>
          <p:cNvPr id="15449" name="Google Shape;221;p4">
            <a:extLst>
              <a:ext uri="{FF2B5EF4-FFF2-40B4-BE49-F238E27FC236}">
                <a16:creationId xmlns:a16="http://schemas.microsoft.com/office/drawing/2014/main" id="{662E3AC9-8EB1-4034-9391-AF42DD504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8838" y="9748838"/>
            <a:ext cx="93757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535353"/>
              </a:buClr>
              <a:buSzPts val="3900"/>
            </a:pPr>
            <a:r>
              <a:rPr lang="en-US" altLang="en-US" sz="3400" dirty="0" err="1">
                <a:solidFill>
                  <a:srgbClr val="535353"/>
                </a:solidFill>
              </a:rPr>
              <a:t>Mauris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orci</a:t>
            </a:r>
            <a:r>
              <a:rPr lang="en-US" altLang="en-US" sz="3400" dirty="0">
                <a:solidFill>
                  <a:srgbClr val="535353"/>
                </a:solidFill>
              </a:rPr>
              <a:t> mi, </a:t>
            </a:r>
            <a:r>
              <a:rPr lang="en-US" altLang="en-US" sz="3400" dirty="0" err="1">
                <a:solidFill>
                  <a:srgbClr val="535353"/>
                </a:solidFill>
              </a:rPr>
              <a:t>varius</a:t>
            </a:r>
            <a:r>
              <a:rPr lang="en-US" altLang="en-US" sz="3400" dirty="0">
                <a:solidFill>
                  <a:srgbClr val="535353"/>
                </a:solidFill>
              </a:rPr>
              <a:t> id diam id, </a:t>
            </a:r>
            <a:r>
              <a:rPr lang="en-US" altLang="en-US" sz="3400" dirty="0" err="1">
                <a:solidFill>
                  <a:srgbClr val="535353"/>
                </a:solidFill>
              </a:rPr>
              <a:t>egestas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auctor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enim</a:t>
            </a:r>
            <a:r>
              <a:rPr lang="en-US" altLang="en-US" sz="3400" dirty="0">
                <a:solidFill>
                  <a:srgbClr val="535353"/>
                </a:solidFill>
              </a:rPr>
              <a:t>. </a:t>
            </a:r>
            <a:r>
              <a:rPr lang="en-US" altLang="en-US" sz="3400" dirty="0" err="1">
                <a:solidFill>
                  <a:srgbClr val="535353"/>
                </a:solidFill>
              </a:rPr>
              <a:t>Praesent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ut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massa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nibh</a:t>
            </a:r>
            <a:r>
              <a:rPr lang="en-US" altLang="en-US" sz="3400" dirty="0">
                <a:solidFill>
                  <a:srgbClr val="535353"/>
                </a:solidFill>
              </a:rPr>
              <a:t>. Duis </a:t>
            </a:r>
            <a:r>
              <a:rPr lang="en-US" altLang="en-US" sz="3400" dirty="0" err="1">
                <a:solidFill>
                  <a:srgbClr val="535353"/>
                </a:solidFill>
              </a:rPr>
              <a:t>purus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neque</a:t>
            </a:r>
            <a:r>
              <a:rPr lang="en-US" altLang="en-US" sz="3400" dirty="0">
                <a:solidFill>
                  <a:srgbClr val="535353"/>
                </a:solidFill>
              </a:rPr>
              <a:t>, </a:t>
            </a:r>
            <a:r>
              <a:rPr lang="en-US" altLang="en-US" sz="3400" dirty="0" err="1">
                <a:solidFill>
                  <a:srgbClr val="535353"/>
                </a:solidFill>
              </a:rPr>
              <a:t>facilisis</a:t>
            </a:r>
            <a:r>
              <a:rPr lang="en-US" altLang="en-US" sz="3400" dirty="0">
                <a:solidFill>
                  <a:srgbClr val="535353"/>
                </a:solidFill>
              </a:rPr>
              <a:t> cursus </a:t>
            </a:r>
            <a:r>
              <a:rPr lang="en-US" altLang="en-US" sz="3400" dirty="0" err="1">
                <a:solidFill>
                  <a:srgbClr val="535353"/>
                </a:solidFill>
              </a:rPr>
              <a:t>ultrices</a:t>
            </a:r>
            <a:r>
              <a:rPr lang="en-US" altLang="en-US" sz="3400" dirty="0">
                <a:solidFill>
                  <a:srgbClr val="535353"/>
                </a:solidFill>
              </a:rPr>
              <a:t> vel, </a:t>
            </a:r>
            <a:r>
              <a:rPr lang="en-US" altLang="en-US" sz="3400" dirty="0" err="1">
                <a:solidFill>
                  <a:srgbClr val="535353"/>
                </a:solidFill>
              </a:rPr>
              <a:t>ullamcorper</a:t>
            </a:r>
            <a:r>
              <a:rPr lang="en-US" altLang="en-US" sz="3400" dirty="0">
                <a:solidFill>
                  <a:srgbClr val="535353"/>
                </a:solidFill>
              </a:rPr>
              <a:t> ac </a:t>
            </a:r>
            <a:r>
              <a:rPr lang="en-US" altLang="en-US" sz="3400" dirty="0" err="1">
                <a:solidFill>
                  <a:srgbClr val="535353"/>
                </a:solidFill>
              </a:rPr>
              <a:t>augue</a:t>
            </a:r>
            <a:r>
              <a:rPr lang="en-US" altLang="en-US" sz="3400" dirty="0">
                <a:solidFill>
                  <a:srgbClr val="535353"/>
                </a:solidFill>
              </a:rPr>
              <a:t>. Donec semper lorem vitae </a:t>
            </a:r>
            <a:r>
              <a:rPr lang="en-US" altLang="en-US" sz="3400" dirty="0" err="1">
                <a:solidFill>
                  <a:srgbClr val="535353"/>
                </a:solidFill>
              </a:rPr>
              <a:t>urna</a:t>
            </a:r>
            <a:r>
              <a:rPr lang="en-US" altLang="en-US" sz="3400" dirty="0">
                <a:solidFill>
                  <a:srgbClr val="535353"/>
                </a:solidFill>
              </a:rPr>
              <a:t> pulvinar, in </a:t>
            </a:r>
            <a:r>
              <a:rPr lang="en-US" altLang="en-US" sz="3400" dirty="0" err="1">
                <a:solidFill>
                  <a:srgbClr val="535353"/>
                </a:solidFill>
              </a:rPr>
              <a:t>congue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massa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tristique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quis</a:t>
            </a:r>
            <a:endParaRPr lang="en-US" altLang="en-US" sz="3400" dirty="0"/>
          </a:p>
        </p:txBody>
      </p:sp>
      <p:sp>
        <p:nvSpPr>
          <p:cNvPr id="15450" name="Google Shape;222;p4">
            <a:extLst>
              <a:ext uri="{FF2B5EF4-FFF2-40B4-BE49-F238E27FC236}">
                <a16:creationId xmlns:a16="http://schemas.microsoft.com/office/drawing/2014/main" id="{7B141167-9A3D-4E8D-9A28-1C618A3FB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8838" y="18508663"/>
            <a:ext cx="93757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535353"/>
              </a:buClr>
              <a:buSzPts val="3900"/>
            </a:pPr>
            <a:r>
              <a:rPr lang="en-US" altLang="en-US" sz="3900" dirty="0" err="1">
                <a:solidFill>
                  <a:srgbClr val="535353"/>
                </a:solidFill>
              </a:rPr>
              <a:t>Mauris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orci</a:t>
            </a:r>
            <a:r>
              <a:rPr lang="en-US" altLang="en-US" sz="3900" dirty="0">
                <a:solidFill>
                  <a:srgbClr val="535353"/>
                </a:solidFill>
              </a:rPr>
              <a:t> mi, </a:t>
            </a:r>
            <a:r>
              <a:rPr lang="en-US" altLang="en-US" sz="3900" dirty="0" err="1">
                <a:solidFill>
                  <a:srgbClr val="535353"/>
                </a:solidFill>
              </a:rPr>
              <a:t>varius</a:t>
            </a:r>
            <a:r>
              <a:rPr lang="en-US" altLang="en-US" sz="3900" dirty="0">
                <a:solidFill>
                  <a:srgbClr val="535353"/>
                </a:solidFill>
              </a:rPr>
              <a:t> id diam id, </a:t>
            </a:r>
            <a:r>
              <a:rPr lang="en-US" altLang="en-US" sz="3900" dirty="0" err="1">
                <a:solidFill>
                  <a:srgbClr val="535353"/>
                </a:solidFill>
              </a:rPr>
              <a:t>egestas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auctor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enim</a:t>
            </a:r>
            <a:r>
              <a:rPr lang="en-US" altLang="en-US" sz="3900" dirty="0">
                <a:solidFill>
                  <a:srgbClr val="535353"/>
                </a:solidFill>
              </a:rPr>
              <a:t>. </a:t>
            </a:r>
            <a:r>
              <a:rPr lang="en-US" altLang="en-US" sz="3900" dirty="0" err="1">
                <a:solidFill>
                  <a:srgbClr val="535353"/>
                </a:solidFill>
              </a:rPr>
              <a:t>Praesent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ut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massa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nibh</a:t>
            </a:r>
            <a:r>
              <a:rPr lang="en-US" altLang="en-US" sz="3900" dirty="0">
                <a:solidFill>
                  <a:srgbClr val="535353"/>
                </a:solidFill>
              </a:rPr>
              <a:t>. Duis </a:t>
            </a:r>
            <a:r>
              <a:rPr lang="en-US" altLang="en-US" sz="3900" dirty="0" err="1">
                <a:solidFill>
                  <a:srgbClr val="535353"/>
                </a:solidFill>
              </a:rPr>
              <a:t>purus</a:t>
            </a:r>
            <a:r>
              <a:rPr lang="en-US" altLang="en-US" sz="3900" dirty="0">
                <a:solidFill>
                  <a:srgbClr val="535353"/>
                </a:solidFill>
              </a:rPr>
              <a:t> </a:t>
            </a:r>
            <a:r>
              <a:rPr lang="en-US" altLang="en-US" sz="3900" dirty="0" err="1">
                <a:solidFill>
                  <a:srgbClr val="535353"/>
                </a:solidFill>
              </a:rPr>
              <a:t>neque</a:t>
            </a:r>
            <a:r>
              <a:rPr lang="en-US" altLang="en-US" sz="3900" dirty="0">
                <a:solidFill>
                  <a:srgbClr val="535353"/>
                </a:solidFill>
              </a:rPr>
              <a:t>, </a:t>
            </a:r>
            <a:r>
              <a:rPr lang="en-US" altLang="en-US" sz="3900" dirty="0" err="1">
                <a:solidFill>
                  <a:srgbClr val="535353"/>
                </a:solidFill>
              </a:rPr>
              <a:t>facilisis</a:t>
            </a:r>
            <a:endParaRPr lang="en-US" altLang="en-US" dirty="0"/>
          </a:p>
        </p:txBody>
      </p:sp>
      <p:sp>
        <p:nvSpPr>
          <p:cNvPr id="15451" name="Google Shape;223;p4">
            <a:extLst>
              <a:ext uri="{FF2B5EF4-FFF2-40B4-BE49-F238E27FC236}">
                <a16:creationId xmlns:a16="http://schemas.microsoft.com/office/drawing/2014/main" id="{12A02B3F-4F2C-4A73-BB36-67763B55F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6338" y="21523325"/>
            <a:ext cx="5567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35353"/>
              </a:buClr>
              <a:buSzPts val="6400"/>
            </a:pPr>
            <a:r>
              <a:rPr lang="en-US" altLang="en-US" sz="4800" b="1">
                <a:solidFill>
                  <a:srgbClr val="535353"/>
                </a:solidFill>
              </a:rPr>
              <a:t>CONCLUSION</a:t>
            </a:r>
            <a:endParaRPr lang="en-US" altLang="en-US" sz="4800"/>
          </a:p>
        </p:txBody>
      </p:sp>
      <p:sp>
        <p:nvSpPr>
          <p:cNvPr id="15452" name="Google Shape;224;p4">
            <a:extLst>
              <a:ext uri="{FF2B5EF4-FFF2-40B4-BE49-F238E27FC236}">
                <a16:creationId xmlns:a16="http://schemas.microsoft.com/office/drawing/2014/main" id="{E20A650B-80AE-4746-8185-6F081A282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7901" y="30943807"/>
            <a:ext cx="6208699" cy="90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35353"/>
              </a:buClr>
              <a:buSzPts val="3900"/>
            </a:pPr>
            <a:r>
              <a:rPr lang="en-US" altLang="en-US" sz="3900" b="1" dirty="0">
                <a:solidFill>
                  <a:srgbClr val="535353"/>
                </a:solidFill>
              </a:rPr>
              <a:t>ACKNOWLEDGMENT</a:t>
            </a:r>
            <a:r>
              <a:rPr lang="kk-KZ" altLang="en-US" sz="3900" b="1" dirty="0">
                <a:solidFill>
                  <a:srgbClr val="535353"/>
                </a:solidFill>
              </a:rPr>
              <a:t>:</a:t>
            </a:r>
            <a:endParaRPr lang="en-US" altLang="en-US" sz="3900" b="1" dirty="0">
              <a:solidFill>
                <a:srgbClr val="535353"/>
              </a:solidFill>
            </a:endParaRPr>
          </a:p>
          <a:p>
            <a:pPr eaLnBrk="1" hangingPunct="1">
              <a:buClr>
                <a:srgbClr val="535353"/>
              </a:buClr>
              <a:buSzPts val="3900"/>
            </a:pPr>
            <a:endParaRPr lang="en-US" altLang="en-US" dirty="0"/>
          </a:p>
        </p:txBody>
      </p:sp>
      <p:cxnSp>
        <p:nvCxnSpPr>
          <p:cNvPr id="15453" name="Google Shape;225;p4">
            <a:extLst>
              <a:ext uri="{FF2B5EF4-FFF2-40B4-BE49-F238E27FC236}">
                <a16:creationId xmlns:a16="http://schemas.microsoft.com/office/drawing/2014/main" id="{CBD7ACF9-0AA0-4ED9-89F1-4368D5D60A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567900" y="35828288"/>
            <a:ext cx="9767888" cy="0"/>
          </a:xfrm>
          <a:prstGeom prst="straightConnector1">
            <a:avLst/>
          </a:prstGeom>
          <a:noFill/>
          <a:ln w="38100">
            <a:solidFill>
              <a:srgbClr val="DDDDDD"/>
            </a:solidFill>
            <a:prstDash val="dashDot"/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54" name="Google Shape;226;p4">
            <a:extLst>
              <a:ext uri="{FF2B5EF4-FFF2-40B4-BE49-F238E27FC236}">
                <a16:creationId xmlns:a16="http://schemas.microsoft.com/office/drawing/2014/main" id="{CC215B79-6B23-4478-9768-9E870920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3611" y="35961646"/>
            <a:ext cx="3551235" cy="6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0" tIns="45700" rIns="45700" bIns="45700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535353"/>
              </a:buClr>
              <a:buSzPts val="3900"/>
            </a:pPr>
            <a:r>
              <a:rPr lang="en-US" altLang="en-US" sz="3900" b="1" dirty="0">
                <a:solidFill>
                  <a:srgbClr val="535353"/>
                </a:solidFill>
              </a:rPr>
              <a:t>References</a:t>
            </a:r>
            <a:r>
              <a:rPr lang="kk-KZ" altLang="en-US" sz="3900" b="1" dirty="0">
                <a:solidFill>
                  <a:srgbClr val="535353"/>
                </a:solidFill>
              </a:rPr>
              <a:t>:</a:t>
            </a:r>
            <a:endParaRPr lang="en-US" altLang="en-US" dirty="0"/>
          </a:p>
        </p:txBody>
      </p:sp>
      <p:sp>
        <p:nvSpPr>
          <p:cNvPr id="15455" name="Google Shape;227;p4">
            <a:extLst>
              <a:ext uri="{FF2B5EF4-FFF2-40B4-BE49-F238E27FC236}">
                <a16:creationId xmlns:a16="http://schemas.microsoft.com/office/drawing/2014/main" id="{522A8400-F33A-481F-8DFD-9ED31704B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4086" y="36749045"/>
            <a:ext cx="9610725" cy="168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 marL="368300" indent="-3683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buClr>
                <a:srgbClr val="535353"/>
              </a:buClr>
              <a:buSzPts val="2400"/>
            </a:pPr>
            <a:r>
              <a:rPr lang="en-US" altLang="en-US" sz="2400" dirty="0"/>
              <a:t>Author A, Author B. Title of the article. Journal Name, Year; Volume(Issue): Pages.</a:t>
            </a:r>
            <a:endParaRPr lang="kk-KZ" altLang="en-US" sz="2400" dirty="0"/>
          </a:p>
          <a:p>
            <a:pPr marL="0" indent="0" eaLnBrk="1" hangingPunct="1">
              <a:lnSpc>
                <a:spcPct val="110000"/>
              </a:lnSpc>
              <a:buClr>
                <a:srgbClr val="535353"/>
              </a:buClr>
              <a:buSzPts val="2400"/>
            </a:pPr>
            <a:r>
              <a:rPr lang="en-US" altLang="en-US" sz="2400" dirty="0"/>
              <a:t>Author C. Book Title. Publisher, Year.</a:t>
            </a:r>
            <a:endParaRPr lang="kk-KZ" altLang="en-US" sz="2400" dirty="0"/>
          </a:p>
          <a:p>
            <a:pPr marL="0" indent="0" eaLnBrk="1" hangingPunct="1">
              <a:lnSpc>
                <a:spcPct val="110000"/>
              </a:lnSpc>
              <a:buClr>
                <a:srgbClr val="535353"/>
              </a:buClr>
              <a:buSzPts val="2400"/>
            </a:pPr>
            <a:r>
              <a:rPr lang="en-US" altLang="en-US" sz="2400" dirty="0"/>
              <a:t>[Insert your references here according to your citation style]</a:t>
            </a:r>
          </a:p>
        </p:txBody>
      </p:sp>
      <p:sp>
        <p:nvSpPr>
          <p:cNvPr id="15456" name="Google Shape;230;p4">
            <a:extLst>
              <a:ext uri="{FF2B5EF4-FFF2-40B4-BE49-F238E27FC236}">
                <a16:creationId xmlns:a16="http://schemas.microsoft.com/office/drawing/2014/main" id="{C7FE29F3-9B2E-468F-8F9B-C28C41F6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9838" y="22652038"/>
            <a:ext cx="8613775" cy="75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5" tIns="45675" rIns="45675" bIns="456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5613" indent="-215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535353"/>
              </a:buClr>
              <a:buSzPts val="3400"/>
            </a:pPr>
            <a:r>
              <a:rPr lang="en-US" altLang="en-US" sz="3400" dirty="0" err="1">
                <a:solidFill>
                  <a:srgbClr val="535353"/>
                </a:solidFill>
              </a:rPr>
              <a:t>Mauris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orci</a:t>
            </a:r>
            <a:r>
              <a:rPr lang="en-US" altLang="en-US" sz="3400" dirty="0">
                <a:solidFill>
                  <a:srgbClr val="535353"/>
                </a:solidFill>
              </a:rPr>
              <a:t> mi, </a:t>
            </a:r>
            <a:r>
              <a:rPr lang="en-US" altLang="en-US" sz="3400" dirty="0" err="1">
                <a:solidFill>
                  <a:srgbClr val="535353"/>
                </a:solidFill>
              </a:rPr>
              <a:t>varius</a:t>
            </a:r>
            <a:r>
              <a:rPr lang="en-US" altLang="en-US" sz="3400" dirty="0">
                <a:solidFill>
                  <a:srgbClr val="535353"/>
                </a:solidFill>
              </a:rPr>
              <a:t> id diam id, </a:t>
            </a:r>
            <a:r>
              <a:rPr lang="en-US" altLang="en-US" sz="3400" dirty="0" err="1">
                <a:solidFill>
                  <a:srgbClr val="535353"/>
                </a:solidFill>
              </a:rPr>
              <a:t>egestas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auctor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enim</a:t>
            </a:r>
            <a:r>
              <a:rPr lang="en-US" altLang="en-US" sz="3400" dirty="0">
                <a:solidFill>
                  <a:srgbClr val="535353"/>
                </a:solidFill>
              </a:rPr>
              <a:t>. </a:t>
            </a:r>
            <a:r>
              <a:rPr lang="en-US" altLang="en-US" sz="3400" dirty="0" err="1">
                <a:solidFill>
                  <a:srgbClr val="535353"/>
                </a:solidFill>
              </a:rPr>
              <a:t>Praesent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ut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massa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nibh</a:t>
            </a:r>
            <a:r>
              <a:rPr lang="en-US" altLang="en-US" sz="3400" dirty="0">
                <a:solidFill>
                  <a:srgbClr val="535353"/>
                </a:solidFill>
              </a:rPr>
              <a:t>. Duis </a:t>
            </a:r>
            <a:r>
              <a:rPr lang="en-US" altLang="en-US" sz="3400" dirty="0" err="1">
                <a:solidFill>
                  <a:srgbClr val="535353"/>
                </a:solidFill>
              </a:rPr>
              <a:t>purus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neque</a:t>
            </a:r>
            <a:r>
              <a:rPr lang="en-US" altLang="en-US" sz="3400" dirty="0">
                <a:solidFill>
                  <a:srgbClr val="535353"/>
                </a:solidFill>
              </a:rPr>
              <a:t>, </a:t>
            </a:r>
            <a:r>
              <a:rPr lang="en-US" altLang="en-US" sz="3400" dirty="0" err="1">
                <a:solidFill>
                  <a:srgbClr val="535353"/>
                </a:solidFill>
              </a:rPr>
              <a:t>facilisis</a:t>
            </a:r>
            <a:r>
              <a:rPr lang="en-US" altLang="en-US" sz="3400" dirty="0">
                <a:solidFill>
                  <a:srgbClr val="535353"/>
                </a:solidFill>
              </a:rPr>
              <a:t> cursus </a:t>
            </a:r>
            <a:r>
              <a:rPr lang="en-US" altLang="en-US" sz="3400" dirty="0" err="1">
                <a:solidFill>
                  <a:srgbClr val="535353"/>
                </a:solidFill>
              </a:rPr>
              <a:t>ultrices</a:t>
            </a:r>
            <a:r>
              <a:rPr lang="en-US" altLang="en-US" sz="3400" dirty="0">
                <a:solidFill>
                  <a:srgbClr val="535353"/>
                </a:solidFill>
              </a:rPr>
              <a:t> vel, </a:t>
            </a:r>
            <a:r>
              <a:rPr lang="en-US" altLang="en-US" sz="3400" dirty="0" err="1">
                <a:solidFill>
                  <a:srgbClr val="535353"/>
                </a:solidFill>
              </a:rPr>
              <a:t>ullamcorper</a:t>
            </a:r>
            <a:r>
              <a:rPr lang="en-US" altLang="en-US" sz="3400" dirty="0">
                <a:solidFill>
                  <a:srgbClr val="535353"/>
                </a:solidFill>
              </a:rPr>
              <a:t> ac. Donec semper lorem:</a:t>
            </a:r>
            <a:endParaRPr lang="en-US" altLang="en-US" sz="3400" dirty="0"/>
          </a:p>
          <a:p>
            <a:pPr lvl="1" eaLnBrk="1" hangingPunct="1">
              <a:lnSpc>
                <a:spcPct val="110000"/>
              </a:lnSpc>
              <a:spcBef>
                <a:spcPts val="2300"/>
              </a:spcBef>
              <a:buClr>
                <a:srgbClr val="535353"/>
              </a:buClr>
              <a:buSzPts val="3400"/>
              <a:buFont typeface="Arial" panose="020B0604020202020204" pitchFamily="34" charset="0"/>
              <a:buChar char="○"/>
            </a:pPr>
            <a:r>
              <a:rPr lang="en-US" altLang="en-US" sz="3400" dirty="0">
                <a:solidFill>
                  <a:srgbClr val="535353"/>
                </a:solidFill>
              </a:rPr>
              <a:t>Sed </a:t>
            </a:r>
            <a:r>
              <a:rPr lang="en-US" altLang="en-US" sz="3400" dirty="0" err="1">
                <a:solidFill>
                  <a:srgbClr val="535353"/>
                </a:solidFill>
              </a:rPr>
              <a:t>Risus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Nibh</a:t>
            </a:r>
            <a:r>
              <a:rPr lang="en-US" altLang="en-US" sz="3400" dirty="0">
                <a:solidFill>
                  <a:srgbClr val="535353"/>
                </a:solidFill>
              </a:rPr>
              <a:t>: </a:t>
            </a:r>
            <a:r>
              <a:rPr lang="en-US" altLang="en-US" sz="3400" dirty="0" err="1">
                <a:solidFill>
                  <a:srgbClr val="535353"/>
                </a:solidFill>
              </a:rPr>
              <a:t>CiIn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nisl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quam</a:t>
            </a:r>
            <a:r>
              <a:rPr lang="en-US" altLang="en-US" sz="3400" dirty="0">
                <a:solidFill>
                  <a:srgbClr val="535353"/>
                </a:solidFill>
              </a:rPr>
              <a:t>, </a:t>
            </a:r>
            <a:r>
              <a:rPr lang="en-US" altLang="en-US" sz="3400" dirty="0" err="1">
                <a:solidFill>
                  <a:srgbClr val="535353"/>
                </a:solidFill>
              </a:rPr>
              <a:t>aliquet</a:t>
            </a:r>
            <a:r>
              <a:rPr lang="en-US" altLang="en-US" sz="3400" dirty="0">
                <a:solidFill>
                  <a:srgbClr val="535353"/>
                </a:solidFill>
              </a:rPr>
              <a:t> sed </a:t>
            </a:r>
            <a:r>
              <a:rPr lang="en-US" altLang="en-US" sz="3400" dirty="0" err="1">
                <a:solidFill>
                  <a:srgbClr val="535353"/>
                </a:solidFill>
              </a:rPr>
              <a:t>nibh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sitamet</a:t>
            </a:r>
            <a:r>
              <a:rPr lang="en-US" altLang="en-US" sz="3400" dirty="0">
                <a:solidFill>
                  <a:srgbClr val="535353"/>
                </a:solidFill>
              </a:rPr>
              <a:t>, </a:t>
            </a:r>
            <a:r>
              <a:rPr lang="en-US" altLang="en-US" sz="3400" dirty="0" err="1">
                <a:solidFill>
                  <a:srgbClr val="535353"/>
                </a:solidFill>
              </a:rPr>
              <a:t>faucibus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placerat</a:t>
            </a:r>
            <a:r>
              <a:rPr lang="en-US" altLang="en-US" sz="3400" dirty="0">
                <a:solidFill>
                  <a:srgbClr val="535353"/>
                </a:solidFill>
              </a:rPr>
              <a:t> dui </a:t>
            </a:r>
            <a:r>
              <a:rPr lang="en-US" altLang="en-US" sz="3400" dirty="0" err="1">
                <a:solidFill>
                  <a:srgbClr val="535353"/>
                </a:solidFill>
              </a:rPr>
              <a:t>augue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scelerisque</a:t>
            </a:r>
            <a:r>
              <a:rPr lang="en-US" altLang="en-US" sz="3400" dirty="0">
                <a:solidFill>
                  <a:srgbClr val="535353"/>
                </a:solidFill>
              </a:rPr>
              <a:t>. </a:t>
            </a:r>
            <a:endParaRPr lang="en-US" altLang="en-US" sz="3400" dirty="0"/>
          </a:p>
          <a:p>
            <a:pPr lvl="1" eaLnBrk="1" hangingPunct="1">
              <a:lnSpc>
                <a:spcPct val="110000"/>
              </a:lnSpc>
              <a:spcBef>
                <a:spcPts val="2300"/>
              </a:spcBef>
              <a:buClr>
                <a:srgbClr val="535353"/>
              </a:buClr>
              <a:buSzPts val="3400"/>
              <a:buFont typeface="Arial" panose="020B0604020202020204" pitchFamily="34" charset="0"/>
              <a:buChar char="○"/>
            </a:pPr>
            <a:r>
              <a:rPr lang="en-US" altLang="en-US" sz="3400" dirty="0" err="1">
                <a:solidFill>
                  <a:srgbClr val="535353"/>
                </a:solidFill>
              </a:rPr>
              <a:t>Curabitur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Accumsan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Nulla</a:t>
            </a:r>
            <a:r>
              <a:rPr lang="en-US" altLang="en-US" sz="3400" dirty="0">
                <a:solidFill>
                  <a:srgbClr val="535353"/>
                </a:solidFill>
              </a:rPr>
              <a:t>: </a:t>
            </a:r>
            <a:r>
              <a:rPr lang="en-US" altLang="en-US" sz="3400" dirty="0" err="1">
                <a:solidFill>
                  <a:srgbClr val="535353"/>
                </a:solidFill>
              </a:rPr>
              <a:t>Fusce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quis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augue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urna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scelerisque</a:t>
            </a:r>
            <a:r>
              <a:rPr lang="en-US" altLang="en-US" sz="3400" dirty="0">
                <a:solidFill>
                  <a:srgbClr val="535353"/>
                </a:solidFill>
              </a:rPr>
              <a:t>, </a:t>
            </a:r>
            <a:r>
              <a:rPr lang="en-US" altLang="en-US" sz="3400" dirty="0" err="1">
                <a:solidFill>
                  <a:srgbClr val="535353"/>
                </a:solidFill>
              </a:rPr>
              <a:t>luctus</a:t>
            </a:r>
            <a:r>
              <a:rPr lang="en-US" altLang="en-US" sz="3400" dirty="0">
                <a:solidFill>
                  <a:srgbClr val="535353"/>
                </a:solidFill>
              </a:rPr>
              <a:t> rum sed, </a:t>
            </a:r>
            <a:r>
              <a:rPr lang="en-US" altLang="en-US" sz="3400" dirty="0" err="1">
                <a:solidFill>
                  <a:srgbClr val="535353"/>
                </a:solidFill>
              </a:rPr>
              <a:t>ut</a:t>
            </a:r>
            <a:r>
              <a:rPr lang="en-US" altLang="en-US" sz="3400" dirty="0">
                <a:solidFill>
                  <a:srgbClr val="535353"/>
                </a:solidFill>
              </a:rPr>
              <a:t> dolor in pulvinar in </a:t>
            </a:r>
            <a:r>
              <a:rPr lang="en-US" altLang="en-US" sz="3400" dirty="0" err="1">
                <a:solidFill>
                  <a:srgbClr val="535353"/>
                </a:solidFill>
              </a:rPr>
              <a:t>Elementum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Orci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Dignissim</a:t>
            </a:r>
            <a:r>
              <a:rPr lang="en-US" altLang="en-US" sz="3400" dirty="0">
                <a:solidFill>
                  <a:srgbClr val="535353"/>
                </a:solidFill>
              </a:rPr>
              <a:t>: Proin semper ipsum </a:t>
            </a:r>
            <a:r>
              <a:rPr lang="en-US" altLang="en-US" sz="3400" dirty="0" err="1">
                <a:solidFill>
                  <a:srgbClr val="535353"/>
                </a:solidFill>
              </a:rPr>
              <a:t>finibus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quam</a:t>
            </a:r>
            <a:r>
              <a:rPr lang="en-US" altLang="en-US" sz="3400" dirty="0">
                <a:solidFill>
                  <a:srgbClr val="535353"/>
                </a:solidFill>
              </a:rPr>
              <a:t> </a:t>
            </a:r>
            <a:r>
              <a:rPr lang="en-US" altLang="en-US" sz="3400" dirty="0" err="1">
                <a:solidFill>
                  <a:srgbClr val="535353"/>
                </a:solidFill>
              </a:rPr>
              <a:t>tempor</a:t>
            </a:r>
            <a:r>
              <a:rPr lang="en-US" altLang="en-US" sz="3400" dirty="0">
                <a:solidFill>
                  <a:srgbClr val="535353"/>
                </a:solidFill>
              </a:rPr>
              <a:t>, vitae </a:t>
            </a:r>
            <a:r>
              <a:rPr lang="en-US" altLang="en-US" sz="3400" dirty="0" err="1">
                <a:solidFill>
                  <a:srgbClr val="535353"/>
                </a:solidFill>
              </a:rPr>
              <a:t>consectetur</a:t>
            </a:r>
            <a:r>
              <a:rPr lang="en-US" altLang="en-US" sz="3400" dirty="0">
                <a:solidFill>
                  <a:srgbClr val="535353"/>
                </a:solidFill>
              </a:rPr>
              <a:t>.</a:t>
            </a:r>
            <a:endParaRPr lang="en-US" altLang="en-US" sz="3400" dirty="0"/>
          </a:p>
        </p:txBody>
      </p:sp>
      <p:sp>
        <p:nvSpPr>
          <p:cNvPr id="15457" name="Google Shape;231;p4">
            <a:extLst>
              <a:ext uri="{FF2B5EF4-FFF2-40B4-BE49-F238E27FC236}">
                <a16:creationId xmlns:a16="http://schemas.microsoft.com/office/drawing/2014/main" id="{8492C22B-8A02-4F11-A012-E47CAEAE4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4567238"/>
            <a:ext cx="22174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02020"/>
              </a:buClr>
              <a:buSzPts val="9000"/>
            </a:pPr>
            <a:r>
              <a:rPr lang="en-US" altLang="en-US" sz="4800" b="1" dirty="0">
                <a:solidFill>
                  <a:srgbClr val="FFFFFF"/>
                </a:solidFill>
              </a:rPr>
              <a:t>ACADEMIC RESEARCH POSTER TITLE</a:t>
            </a:r>
            <a:endParaRPr lang="en-US" altLang="en-US" sz="4800" dirty="0">
              <a:solidFill>
                <a:srgbClr val="FFFFFF"/>
              </a:solidFill>
            </a:endParaRPr>
          </a:p>
        </p:txBody>
      </p:sp>
      <p:sp>
        <p:nvSpPr>
          <p:cNvPr id="15458" name="Google Shape;232;p4">
            <a:extLst>
              <a:ext uri="{FF2B5EF4-FFF2-40B4-BE49-F238E27FC236}">
                <a16:creationId xmlns:a16="http://schemas.microsoft.com/office/drawing/2014/main" id="{FCBF4058-026E-4903-A9E2-B1F498631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5811838"/>
            <a:ext cx="191436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3900"/>
            </a:pPr>
            <a:r>
              <a:rPr lang="en-US" altLang="en-US" sz="4000" dirty="0">
                <a:solidFill>
                  <a:srgbClr val="FFFFFF"/>
                </a:solidFill>
              </a:rPr>
              <a:t>Author names and the names of the people who contributed to this presentation</a:t>
            </a:r>
          </a:p>
          <a:p>
            <a:pPr eaLnBrk="1" hangingPunct="1">
              <a:spcBef>
                <a:spcPts val="2400"/>
              </a:spcBef>
              <a:buSzPts val="3900"/>
            </a:pPr>
            <a:r>
              <a:rPr lang="en-US" altLang="en-US" sz="4000" dirty="0">
                <a:solidFill>
                  <a:srgbClr val="FFFFFF"/>
                </a:solidFill>
              </a:rPr>
              <a:t>Corresponding Affiliations</a:t>
            </a:r>
          </a:p>
        </p:txBody>
      </p:sp>
      <p:pic>
        <p:nvPicPr>
          <p:cNvPr id="15459" name="Google Shape;233;p4">
            <a:extLst>
              <a:ext uri="{FF2B5EF4-FFF2-40B4-BE49-F238E27FC236}">
                <a16:creationId xmlns:a16="http://schemas.microsoft.com/office/drawing/2014/main" id="{717F75A6-3534-4113-8BB6-A769F025250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9823450"/>
            <a:ext cx="4389437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0" name="Picture 75">
            <a:extLst>
              <a:ext uri="{FF2B5EF4-FFF2-40B4-BE49-F238E27FC236}">
                <a16:creationId xmlns:a16="http://schemas.microsoft.com/office/drawing/2014/main" id="{654ED4F0-ABC3-4237-932F-5F4DB2B98C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0525" y="10937875"/>
            <a:ext cx="953135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1" name="Google Shape;231;p4">
            <a:extLst>
              <a:ext uri="{FF2B5EF4-FFF2-40B4-BE49-F238E27FC236}">
                <a16:creationId xmlns:a16="http://schemas.microsoft.com/office/drawing/2014/main" id="{96A28032-7726-49BC-9D20-DA27B46BE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2576" y="224888"/>
            <a:ext cx="21268076" cy="25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0" tIns="45700" rIns="45700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202020"/>
              </a:buClr>
              <a:buSzPts val="9000"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13th International Conference on Nanomaterials and Advanced Energy Storage Systems                                                </a:t>
            </a:r>
          </a:p>
          <a:p>
            <a:pPr eaLnBrk="1" hangingPunct="1">
              <a:buClr>
                <a:srgbClr val="202020"/>
              </a:buClr>
              <a:buSzPts val="9000"/>
            </a:pPr>
            <a:r>
              <a:rPr lang="en-US" altLang="en-US" sz="5400" b="1" dirty="0">
                <a:solidFill>
                  <a:schemeClr val="bg1"/>
                </a:solidFill>
              </a:rPr>
              <a:t>                                                                            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6-8, 2025 </a:t>
            </a:r>
            <a:endParaRPr lang="en-US" altLang="en-US" sz="5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Picture 75">
            <a:extLst>
              <a:ext uri="{FF2B5EF4-FFF2-40B4-BE49-F238E27FC236}">
                <a16:creationId xmlns:a16="http://schemas.microsoft.com/office/drawing/2014/main" id="{B700CAC0-F293-485C-AFDF-A36844CFC0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203" y="3384846"/>
            <a:ext cx="6906659" cy="37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5" descr="Homepage">
            <a:extLst>
              <a:ext uri="{FF2B5EF4-FFF2-40B4-BE49-F238E27FC236}">
                <a16:creationId xmlns:a16="http://schemas.microsoft.com/office/drawing/2014/main" id="{93C83C12-00D4-4F06-BD3C-A5EA12011A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06800" y="2179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C1BEF-E509-4D06-93B6-6BB095B72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943" y="-187102"/>
            <a:ext cx="11665746" cy="4106529"/>
          </a:xfrm>
          <a:prstGeom prst="rect">
            <a:avLst/>
          </a:prstGeom>
        </p:spPr>
      </p:pic>
      <p:pic>
        <p:nvPicPr>
          <p:cNvPr id="78" name="Picture 17" descr="Сформированное изображение">
            <a:extLst>
              <a:ext uri="{FF2B5EF4-FFF2-40B4-BE49-F238E27FC236}">
                <a16:creationId xmlns:a16="http://schemas.microsoft.com/office/drawing/2014/main" id="{AA092660-2E02-42AF-A099-01D4A738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392" y="1988202"/>
            <a:ext cx="6307015" cy="63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984135"/>
      </p:ext>
    </p:extLst>
  </p:cSld>
  <p:clrMapOvr>
    <a:masterClrMapping/>
  </p:clrMapOvr>
</p:sld>
</file>

<file path=ppt/theme/theme1.xml><?xml version="1.0" encoding="utf-8"?>
<a:theme xmlns:a="http://schemas.openxmlformats.org/drawingml/2006/main" name="Research Poster Template">
  <a:themeElements>
    <a:clrScheme name="Research Poster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search Poster Template">
  <a:themeElements>
    <a:clrScheme name="Research Poster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592</Words>
  <Application>Microsoft Office PowerPoint</Application>
  <PresentationFormat>Произвольный</PresentationFormat>
  <Paragraphs>67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Calibri</vt:lpstr>
      <vt:lpstr>Inter</vt:lpstr>
      <vt:lpstr>Inter ExtraBold</vt:lpstr>
      <vt:lpstr>Helvetica Neue</vt:lpstr>
      <vt:lpstr>Arial</vt:lpstr>
      <vt:lpstr>Times New Roman</vt:lpstr>
      <vt:lpstr>Research Poster Template</vt:lpstr>
      <vt:lpstr>Chart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Abubakir Kanet</cp:lastModifiedBy>
  <cp:revision>26</cp:revision>
  <dcterms:modified xsi:type="dcterms:W3CDTF">2025-07-04T16:10:38Z</dcterms:modified>
</cp:coreProperties>
</file>